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60" r:id="rId2"/>
  </p:sldMasterIdLst>
  <p:notesMasterIdLst>
    <p:notesMasterId r:id="rId49"/>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Lst>
  <p:sldSz cx="12192000" cy="6858000"/>
  <p:notesSz cx="6858000" cy="9144000"/>
  <p:embeddedFontLst>
    <p:embeddedFont>
      <p:font typeface="Architects Daughter" panose="020B0604020202020204" charset="0"/>
      <p:regular r:id="rId50"/>
    </p:embeddedFont>
    <p:embeddedFont>
      <p:font typeface="Calibri" panose="020F0502020204030204" pitchFamily="34" charset="0"/>
      <p:regular r:id="rId51"/>
      <p:bold r:id="rId52"/>
      <p:italic r:id="rId53"/>
      <p:boldItalic r:id="rId54"/>
    </p:embeddedFont>
    <p:embeddedFont>
      <p:font typeface="Century Gothic" panose="020B0502020202020204" pitchFamily="34" charset="0"/>
      <p:regular r:id="rId55"/>
      <p:bold r:id="rId56"/>
      <p:italic r:id="rId57"/>
      <p:boldItalic r:id="rId58"/>
    </p:embeddedFont>
    <p:embeddedFont>
      <p:font typeface="Verdana" panose="020B0604030504040204" pitchFamily="34" charset="0"/>
      <p:regular r:id="rId59"/>
      <p:bold r:id="rId60"/>
      <p:italic r:id="rId61"/>
      <p:boldItalic r:id="rId6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63" roundtripDataSignature="AMtx7mi7eMaXZn+0L1Rr0eMkTVIMPwJvoQ=="/>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howGuides="1">
      <p:cViewPr varScale="1">
        <p:scale>
          <a:sx n="69" d="100"/>
          <a:sy n="69" d="100"/>
        </p:scale>
        <p:origin x="654" y="6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font" Target="fonts/font1.fntdata"/><Relationship Id="rId55" Type="http://schemas.openxmlformats.org/officeDocument/2006/relationships/font" Target="fonts/font6.fntdata"/><Relationship Id="rId63" Type="http://customschemas.google.com/relationships/presentationmetadata" Target="metadata"/><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font" Target="fonts/font4.fntdata"/><Relationship Id="rId58" Type="http://schemas.openxmlformats.org/officeDocument/2006/relationships/font" Target="fonts/font9.fntdata"/><Relationship Id="rId66" Type="http://schemas.openxmlformats.org/officeDocument/2006/relationships/theme" Target="theme/theme1.xml"/><Relationship Id="rId5" Type="http://schemas.openxmlformats.org/officeDocument/2006/relationships/slide" Target="slides/slide3.xml"/><Relationship Id="rId61" Type="http://schemas.openxmlformats.org/officeDocument/2006/relationships/font" Target="fonts/font12.fntdata"/><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font" Target="fonts/font7.fntdata"/><Relationship Id="rId64" Type="http://schemas.openxmlformats.org/officeDocument/2006/relationships/presProps" Target="presProps.xml"/><Relationship Id="rId8" Type="http://schemas.openxmlformats.org/officeDocument/2006/relationships/slide" Target="slides/slide6.xml"/><Relationship Id="rId51" Type="http://schemas.openxmlformats.org/officeDocument/2006/relationships/font" Target="fonts/font2.fntdata"/><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font" Target="fonts/font10.fntdata"/><Relationship Id="rId67" Type="http://schemas.openxmlformats.org/officeDocument/2006/relationships/tableStyles" Target="tableStyles.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font" Target="fonts/font5.fntdata"/><Relationship Id="rId62" Type="http://schemas.openxmlformats.org/officeDocument/2006/relationships/font" Target="fonts/font13.fntdata"/><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notesMaster" Target="notesMasters/notesMaster1.xml"/><Relationship Id="rId57" Type="http://schemas.openxmlformats.org/officeDocument/2006/relationships/font" Target="fonts/font8.fntdata"/><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font" Target="fonts/font3.fntdata"/><Relationship Id="rId60" Type="http://schemas.openxmlformats.org/officeDocument/2006/relationships/font" Target="fonts/font11.fntdata"/><Relationship Id="rId65"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Google Shape;156;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57" name="Google Shape;157;p1: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2"/>
        <p:cNvGrpSpPr/>
        <p:nvPr/>
      </p:nvGrpSpPr>
      <p:grpSpPr>
        <a:xfrm>
          <a:off x="0" y="0"/>
          <a:ext cx="0" cy="0"/>
          <a:chOff x="0" y="0"/>
          <a:chExt cx="0" cy="0"/>
        </a:xfrm>
      </p:grpSpPr>
      <p:sp>
        <p:nvSpPr>
          <p:cNvPr id="253" name="Google Shape;253;g197ef190ed7_8_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54" name="Google Shape;254;g197ef190ed7_8_11: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1"/>
        <p:cNvGrpSpPr/>
        <p:nvPr/>
      </p:nvGrpSpPr>
      <p:grpSpPr>
        <a:xfrm>
          <a:off x="0" y="0"/>
          <a:ext cx="0" cy="0"/>
          <a:chOff x="0" y="0"/>
          <a:chExt cx="0" cy="0"/>
        </a:xfrm>
      </p:grpSpPr>
      <p:sp>
        <p:nvSpPr>
          <p:cNvPr id="262" name="Google Shape;262;g197ef190ed7_8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63" name="Google Shape;263;g197ef190ed7_8_0: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1"/>
        <p:cNvGrpSpPr/>
        <p:nvPr/>
      </p:nvGrpSpPr>
      <p:grpSpPr>
        <a:xfrm>
          <a:off x="0" y="0"/>
          <a:ext cx="0" cy="0"/>
          <a:chOff x="0" y="0"/>
          <a:chExt cx="0" cy="0"/>
        </a:xfrm>
      </p:grpSpPr>
      <p:sp>
        <p:nvSpPr>
          <p:cNvPr id="272" name="Google Shape;272;g16f93790bbf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73" name="Google Shape;273;g16f93790bbf_0_5: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5"/>
        <p:cNvGrpSpPr/>
        <p:nvPr/>
      </p:nvGrpSpPr>
      <p:grpSpPr>
        <a:xfrm>
          <a:off x="0" y="0"/>
          <a:ext cx="0" cy="0"/>
          <a:chOff x="0" y="0"/>
          <a:chExt cx="0" cy="0"/>
        </a:xfrm>
      </p:grpSpPr>
      <p:sp>
        <p:nvSpPr>
          <p:cNvPr id="286" name="Google Shape;286;g197ef190ed7_7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87" name="Google Shape;287;g197ef190ed7_7_0: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8"/>
        <p:cNvGrpSpPr/>
        <p:nvPr/>
      </p:nvGrpSpPr>
      <p:grpSpPr>
        <a:xfrm>
          <a:off x="0" y="0"/>
          <a:ext cx="0" cy="0"/>
          <a:chOff x="0" y="0"/>
          <a:chExt cx="0" cy="0"/>
        </a:xfrm>
      </p:grpSpPr>
      <p:sp>
        <p:nvSpPr>
          <p:cNvPr id="299" name="Google Shape;299;g16f93790bbf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00" name="Google Shape;300;g16f93790bbf_0_12: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1"/>
        <p:cNvGrpSpPr/>
        <p:nvPr/>
      </p:nvGrpSpPr>
      <p:grpSpPr>
        <a:xfrm>
          <a:off x="0" y="0"/>
          <a:ext cx="0" cy="0"/>
          <a:chOff x="0" y="0"/>
          <a:chExt cx="0" cy="0"/>
        </a:xfrm>
      </p:grpSpPr>
      <p:sp>
        <p:nvSpPr>
          <p:cNvPr id="312" name="Google Shape;312;p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13" name="Google Shape;313;p6: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1"/>
        <p:cNvGrpSpPr/>
        <p:nvPr/>
      </p:nvGrpSpPr>
      <p:grpSpPr>
        <a:xfrm>
          <a:off x="0" y="0"/>
          <a:ext cx="0" cy="0"/>
          <a:chOff x="0" y="0"/>
          <a:chExt cx="0" cy="0"/>
        </a:xfrm>
      </p:grpSpPr>
      <p:sp>
        <p:nvSpPr>
          <p:cNvPr id="322" name="Google Shape;322;g194f411ce61_0_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23" name="Google Shape;323;g194f411ce61_0_13: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0"/>
        <p:cNvGrpSpPr/>
        <p:nvPr/>
      </p:nvGrpSpPr>
      <p:grpSpPr>
        <a:xfrm>
          <a:off x="0" y="0"/>
          <a:ext cx="0" cy="0"/>
          <a:chOff x="0" y="0"/>
          <a:chExt cx="0" cy="0"/>
        </a:xfrm>
      </p:grpSpPr>
      <p:sp>
        <p:nvSpPr>
          <p:cNvPr id="331" name="Google Shape;331;g174fdc78f1a_3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32" name="Google Shape;332;g174fdc78f1a_3_0: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9"/>
        <p:cNvGrpSpPr/>
        <p:nvPr/>
      </p:nvGrpSpPr>
      <p:grpSpPr>
        <a:xfrm>
          <a:off x="0" y="0"/>
          <a:ext cx="0" cy="0"/>
          <a:chOff x="0" y="0"/>
          <a:chExt cx="0" cy="0"/>
        </a:xfrm>
      </p:grpSpPr>
      <p:sp>
        <p:nvSpPr>
          <p:cNvPr id="340" name="Google Shape;340;g197ef190ed7_8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41" name="Google Shape;341;g197ef190ed7_8_25: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0"/>
        <p:cNvGrpSpPr/>
        <p:nvPr/>
      </p:nvGrpSpPr>
      <p:grpSpPr>
        <a:xfrm>
          <a:off x="0" y="0"/>
          <a:ext cx="0" cy="0"/>
          <a:chOff x="0" y="0"/>
          <a:chExt cx="0" cy="0"/>
        </a:xfrm>
      </p:grpSpPr>
      <p:sp>
        <p:nvSpPr>
          <p:cNvPr id="351" name="Google Shape;351;g197ef190ed7_19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52" name="Google Shape;352;g197ef190ed7_19_12: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Google Shape;172;g174fdc78f1a_2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73" name="Google Shape;173;g174fdc78f1a_2_0: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1"/>
        <p:cNvGrpSpPr/>
        <p:nvPr/>
      </p:nvGrpSpPr>
      <p:grpSpPr>
        <a:xfrm>
          <a:off x="0" y="0"/>
          <a:ext cx="0" cy="0"/>
          <a:chOff x="0" y="0"/>
          <a:chExt cx="0" cy="0"/>
        </a:xfrm>
      </p:grpSpPr>
      <p:sp>
        <p:nvSpPr>
          <p:cNvPr id="362" name="Google Shape;362;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63" name="Google Shape;363;p3: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9"/>
        <p:cNvGrpSpPr/>
        <p:nvPr/>
      </p:nvGrpSpPr>
      <p:grpSpPr>
        <a:xfrm>
          <a:off x="0" y="0"/>
          <a:ext cx="0" cy="0"/>
          <a:chOff x="0" y="0"/>
          <a:chExt cx="0" cy="0"/>
        </a:xfrm>
      </p:grpSpPr>
      <p:sp>
        <p:nvSpPr>
          <p:cNvPr id="370" name="Google Shape;370;g1a83df37c84_0_10: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1" name="Google Shape;371;g1a83df37c84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9"/>
        <p:cNvGrpSpPr/>
        <p:nvPr/>
      </p:nvGrpSpPr>
      <p:grpSpPr>
        <a:xfrm>
          <a:off x="0" y="0"/>
          <a:ext cx="0" cy="0"/>
          <a:chOff x="0" y="0"/>
          <a:chExt cx="0" cy="0"/>
        </a:xfrm>
      </p:grpSpPr>
      <p:sp>
        <p:nvSpPr>
          <p:cNvPr id="380" name="Google Shape;380;g197ef190ed7_14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81" name="Google Shape;381;g197ef190ed7_14_0: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3"/>
        <p:cNvGrpSpPr/>
        <p:nvPr/>
      </p:nvGrpSpPr>
      <p:grpSpPr>
        <a:xfrm>
          <a:off x="0" y="0"/>
          <a:ext cx="0" cy="0"/>
          <a:chOff x="0" y="0"/>
          <a:chExt cx="0" cy="0"/>
        </a:xfrm>
      </p:grpSpPr>
      <p:sp>
        <p:nvSpPr>
          <p:cNvPr id="394" name="Google Shape;394;p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95" name="Google Shape;395;p12: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3"/>
        <p:cNvGrpSpPr/>
        <p:nvPr/>
      </p:nvGrpSpPr>
      <p:grpSpPr>
        <a:xfrm>
          <a:off x="0" y="0"/>
          <a:ext cx="0" cy="0"/>
          <a:chOff x="0" y="0"/>
          <a:chExt cx="0" cy="0"/>
        </a:xfrm>
      </p:grpSpPr>
      <p:sp>
        <p:nvSpPr>
          <p:cNvPr id="404" name="Google Shape;404;p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05" name="Google Shape;405;p13: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0"/>
        <p:cNvGrpSpPr/>
        <p:nvPr/>
      </p:nvGrpSpPr>
      <p:grpSpPr>
        <a:xfrm>
          <a:off x="0" y="0"/>
          <a:ext cx="0" cy="0"/>
          <a:chOff x="0" y="0"/>
          <a:chExt cx="0" cy="0"/>
        </a:xfrm>
      </p:grpSpPr>
      <p:sp>
        <p:nvSpPr>
          <p:cNvPr id="411" name="Google Shape;411;p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12" name="Google Shape;412;p17: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9"/>
        <p:cNvGrpSpPr/>
        <p:nvPr/>
      </p:nvGrpSpPr>
      <p:grpSpPr>
        <a:xfrm>
          <a:off x="0" y="0"/>
          <a:ext cx="0" cy="0"/>
          <a:chOff x="0" y="0"/>
          <a:chExt cx="0" cy="0"/>
        </a:xfrm>
      </p:grpSpPr>
      <p:sp>
        <p:nvSpPr>
          <p:cNvPr id="420" name="Google Shape;420;p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21" name="Google Shape;421;p16: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9"/>
        <p:cNvGrpSpPr/>
        <p:nvPr/>
      </p:nvGrpSpPr>
      <p:grpSpPr>
        <a:xfrm>
          <a:off x="0" y="0"/>
          <a:ext cx="0" cy="0"/>
          <a:chOff x="0" y="0"/>
          <a:chExt cx="0" cy="0"/>
        </a:xfrm>
      </p:grpSpPr>
      <p:sp>
        <p:nvSpPr>
          <p:cNvPr id="430" name="Google Shape;430;p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31" name="Google Shape;431;p18: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9"/>
        <p:cNvGrpSpPr/>
        <p:nvPr/>
      </p:nvGrpSpPr>
      <p:grpSpPr>
        <a:xfrm>
          <a:off x="0" y="0"/>
          <a:ext cx="0" cy="0"/>
          <a:chOff x="0" y="0"/>
          <a:chExt cx="0" cy="0"/>
        </a:xfrm>
      </p:grpSpPr>
      <p:sp>
        <p:nvSpPr>
          <p:cNvPr id="440" name="Google Shape;440;g197ef190ed7_17_2: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41" name="Google Shape;441;g197ef190ed7_17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4"/>
        <p:cNvGrpSpPr/>
        <p:nvPr/>
      </p:nvGrpSpPr>
      <p:grpSpPr>
        <a:xfrm>
          <a:off x="0" y="0"/>
          <a:ext cx="0" cy="0"/>
          <a:chOff x="0" y="0"/>
          <a:chExt cx="0" cy="0"/>
        </a:xfrm>
      </p:grpSpPr>
      <p:sp>
        <p:nvSpPr>
          <p:cNvPr id="445" name="Google Shape;445;g197ef190ed7_19_0: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46" name="Google Shape;446;g197ef190ed7_19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
        <p:cNvGrpSpPr/>
        <p:nvPr/>
      </p:nvGrpSpPr>
      <p:grpSpPr>
        <a:xfrm>
          <a:off x="0" y="0"/>
          <a:ext cx="0" cy="0"/>
          <a:chOff x="0" y="0"/>
          <a:chExt cx="0" cy="0"/>
        </a:xfrm>
      </p:grpSpPr>
      <p:sp>
        <p:nvSpPr>
          <p:cNvPr id="187" name="Google Shape;18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88" name="Google Shape;188;p2: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1"/>
        <p:cNvGrpSpPr/>
        <p:nvPr/>
      </p:nvGrpSpPr>
      <p:grpSpPr>
        <a:xfrm>
          <a:off x="0" y="0"/>
          <a:ext cx="0" cy="0"/>
          <a:chOff x="0" y="0"/>
          <a:chExt cx="0" cy="0"/>
        </a:xfrm>
      </p:grpSpPr>
      <p:sp>
        <p:nvSpPr>
          <p:cNvPr id="452" name="Google Shape;452;g197ef190ed7_19_5: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3" name="Google Shape;453;g197ef190ed7_19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8"/>
        <p:cNvGrpSpPr/>
        <p:nvPr/>
      </p:nvGrpSpPr>
      <p:grpSpPr>
        <a:xfrm>
          <a:off x="0" y="0"/>
          <a:ext cx="0" cy="0"/>
          <a:chOff x="0" y="0"/>
          <a:chExt cx="0" cy="0"/>
        </a:xfrm>
      </p:grpSpPr>
      <p:sp>
        <p:nvSpPr>
          <p:cNvPr id="459" name="Google Shape;459;g197ef190ed7_7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60" name="Google Shape;460;g197ef190ed7_7_30: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8"/>
        <p:cNvGrpSpPr/>
        <p:nvPr/>
      </p:nvGrpSpPr>
      <p:grpSpPr>
        <a:xfrm>
          <a:off x="0" y="0"/>
          <a:ext cx="0" cy="0"/>
          <a:chOff x="0" y="0"/>
          <a:chExt cx="0" cy="0"/>
        </a:xfrm>
      </p:grpSpPr>
      <p:sp>
        <p:nvSpPr>
          <p:cNvPr id="469" name="Google Shape;469;g197ef190ed7_7_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70" name="Google Shape;470;g197ef190ed7_7_41: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9"/>
        <p:cNvGrpSpPr/>
        <p:nvPr/>
      </p:nvGrpSpPr>
      <p:grpSpPr>
        <a:xfrm>
          <a:off x="0" y="0"/>
          <a:ext cx="0" cy="0"/>
          <a:chOff x="0" y="0"/>
          <a:chExt cx="0" cy="0"/>
        </a:xfrm>
      </p:grpSpPr>
      <p:sp>
        <p:nvSpPr>
          <p:cNvPr id="480" name="Google Shape;480;p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81" name="Google Shape;481;p4: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8"/>
        <p:cNvGrpSpPr/>
        <p:nvPr/>
      </p:nvGrpSpPr>
      <p:grpSpPr>
        <a:xfrm>
          <a:off x="0" y="0"/>
          <a:ext cx="0" cy="0"/>
          <a:chOff x="0" y="0"/>
          <a:chExt cx="0" cy="0"/>
        </a:xfrm>
      </p:grpSpPr>
      <p:sp>
        <p:nvSpPr>
          <p:cNvPr id="489" name="Google Shape;489;g194f411ce61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90" name="Google Shape;490;g194f411ce61_0_25: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8"/>
        <p:cNvGrpSpPr/>
        <p:nvPr/>
      </p:nvGrpSpPr>
      <p:grpSpPr>
        <a:xfrm>
          <a:off x="0" y="0"/>
          <a:ext cx="0" cy="0"/>
          <a:chOff x="0" y="0"/>
          <a:chExt cx="0" cy="0"/>
        </a:xfrm>
      </p:grpSpPr>
      <p:sp>
        <p:nvSpPr>
          <p:cNvPr id="499" name="Google Shape;499;g19b2b852a50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00" name="Google Shape;500;g19b2b852a50_0_0: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9"/>
        <p:cNvGrpSpPr/>
        <p:nvPr/>
      </p:nvGrpSpPr>
      <p:grpSpPr>
        <a:xfrm>
          <a:off x="0" y="0"/>
          <a:ext cx="0" cy="0"/>
          <a:chOff x="0" y="0"/>
          <a:chExt cx="0" cy="0"/>
        </a:xfrm>
      </p:grpSpPr>
      <p:sp>
        <p:nvSpPr>
          <p:cNvPr id="510" name="Google Shape;510;g197ef190ed7_12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11" name="Google Shape;511;g197ef190ed7_12_0: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9"/>
        <p:cNvGrpSpPr/>
        <p:nvPr/>
      </p:nvGrpSpPr>
      <p:grpSpPr>
        <a:xfrm>
          <a:off x="0" y="0"/>
          <a:ext cx="0" cy="0"/>
          <a:chOff x="0" y="0"/>
          <a:chExt cx="0" cy="0"/>
        </a:xfrm>
      </p:grpSpPr>
      <p:sp>
        <p:nvSpPr>
          <p:cNvPr id="520" name="Google Shape;520;g197ef190ed7_13_2: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1" name="Google Shape;521;g197ef190ed7_13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8"/>
        <p:cNvGrpSpPr/>
        <p:nvPr/>
      </p:nvGrpSpPr>
      <p:grpSpPr>
        <a:xfrm>
          <a:off x="0" y="0"/>
          <a:ext cx="0" cy="0"/>
          <a:chOff x="0" y="0"/>
          <a:chExt cx="0" cy="0"/>
        </a:xfrm>
      </p:grpSpPr>
      <p:sp>
        <p:nvSpPr>
          <p:cNvPr id="529" name="Google Shape;529;g1a044850eaa_0_0: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30" name="Google Shape;530;g1a044850eaa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7"/>
        <p:cNvGrpSpPr/>
        <p:nvPr/>
      </p:nvGrpSpPr>
      <p:grpSpPr>
        <a:xfrm>
          <a:off x="0" y="0"/>
          <a:ext cx="0" cy="0"/>
          <a:chOff x="0" y="0"/>
          <a:chExt cx="0" cy="0"/>
        </a:xfrm>
      </p:grpSpPr>
      <p:sp>
        <p:nvSpPr>
          <p:cNvPr id="538" name="Google Shape;538;p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39" name="Google Shape;539;p11: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4"/>
        <p:cNvGrpSpPr/>
        <p:nvPr/>
      </p:nvGrpSpPr>
      <p:grpSpPr>
        <a:xfrm>
          <a:off x="0" y="0"/>
          <a:ext cx="0" cy="0"/>
          <a:chOff x="0" y="0"/>
          <a:chExt cx="0" cy="0"/>
        </a:xfrm>
      </p:grpSpPr>
      <p:sp>
        <p:nvSpPr>
          <p:cNvPr id="195" name="Google Shape;195;g1964decc8f3_0_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96" name="Google Shape;196;g1964decc8f3_0_14: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8"/>
        <p:cNvGrpSpPr/>
        <p:nvPr/>
      </p:nvGrpSpPr>
      <p:grpSpPr>
        <a:xfrm>
          <a:off x="0" y="0"/>
          <a:ext cx="0" cy="0"/>
          <a:chOff x="0" y="0"/>
          <a:chExt cx="0" cy="0"/>
        </a:xfrm>
      </p:grpSpPr>
      <p:sp>
        <p:nvSpPr>
          <p:cNvPr id="549" name="Google Shape;549;g174fdc78f1a_5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50" name="Google Shape;550;g174fdc78f1a_5_10: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0"/>
        <p:cNvGrpSpPr/>
        <p:nvPr/>
      </p:nvGrpSpPr>
      <p:grpSpPr>
        <a:xfrm>
          <a:off x="0" y="0"/>
          <a:ext cx="0" cy="0"/>
          <a:chOff x="0" y="0"/>
          <a:chExt cx="0" cy="0"/>
        </a:xfrm>
      </p:grpSpPr>
      <p:sp>
        <p:nvSpPr>
          <p:cNvPr id="561" name="Google Shape;561;p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62" name="Google Shape;562;p15: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9"/>
        <p:cNvGrpSpPr/>
        <p:nvPr/>
      </p:nvGrpSpPr>
      <p:grpSpPr>
        <a:xfrm>
          <a:off x="0" y="0"/>
          <a:ext cx="0" cy="0"/>
          <a:chOff x="0" y="0"/>
          <a:chExt cx="0" cy="0"/>
        </a:xfrm>
      </p:grpSpPr>
      <p:sp>
        <p:nvSpPr>
          <p:cNvPr id="570" name="Google Shape;570;g194f411ce61_0_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71" name="Google Shape;571;g194f411ce61_0_19: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9"/>
        <p:cNvGrpSpPr/>
        <p:nvPr/>
      </p:nvGrpSpPr>
      <p:grpSpPr>
        <a:xfrm>
          <a:off x="0" y="0"/>
          <a:ext cx="0" cy="0"/>
          <a:chOff x="0" y="0"/>
          <a:chExt cx="0" cy="0"/>
        </a:xfrm>
      </p:grpSpPr>
      <p:sp>
        <p:nvSpPr>
          <p:cNvPr id="580" name="Google Shape;580;g19ee89eac9c_0_0: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1" name="Google Shape;581;g19ee89eac9c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7"/>
        <p:cNvGrpSpPr/>
        <p:nvPr/>
      </p:nvGrpSpPr>
      <p:grpSpPr>
        <a:xfrm>
          <a:off x="0" y="0"/>
          <a:ext cx="0" cy="0"/>
          <a:chOff x="0" y="0"/>
          <a:chExt cx="0" cy="0"/>
        </a:xfrm>
      </p:grpSpPr>
      <p:sp>
        <p:nvSpPr>
          <p:cNvPr id="588" name="Google Shape;588;g1a0796ccad8_0_0: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9" name="Google Shape;589;g1a0796ccad8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4"/>
        <p:cNvGrpSpPr/>
        <p:nvPr/>
      </p:nvGrpSpPr>
      <p:grpSpPr>
        <a:xfrm>
          <a:off x="0" y="0"/>
          <a:ext cx="0" cy="0"/>
          <a:chOff x="0" y="0"/>
          <a:chExt cx="0" cy="0"/>
        </a:xfrm>
      </p:grpSpPr>
      <p:sp>
        <p:nvSpPr>
          <p:cNvPr id="595" name="Google Shape;595;p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96" name="Google Shape;596;p20: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0"/>
        <p:cNvGrpSpPr/>
        <p:nvPr/>
      </p:nvGrpSpPr>
      <p:grpSpPr>
        <a:xfrm>
          <a:off x="0" y="0"/>
          <a:ext cx="0" cy="0"/>
          <a:chOff x="0" y="0"/>
          <a:chExt cx="0" cy="0"/>
        </a:xfrm>
      </p:grpSpPr>
      <p:sp>
        <p:nvSpPr>
          <p:cNvPr id="601" name="Google Shape;601;p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602" name="Google Shape;602;p21: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3"/>
        <p:cNvGrpSpPr/>
        <p:nvPr/>
      </p:nvGrpSpPr>
      <p:grpSpPr>
        <a:xfrm>
          <a:off x="0" y="0"/>
          <a:ext cx="0" cy="0"/>
          <a:chOff x="0" y="0"/>
          <a:chExt cx="0" cy="0"/>
        </a:xfrm>
      </p:grpSpPr>
      <p:sp>
        <p:nvSpPr>
          <p:cNvPr id="204" name="Google Shape;204;g1964decc8f3_0_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05" name="Google Shape;205;g1964decc8f3_0_27: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
        <p:cNvGrpSpPr/>
        <p:nvPr/>
      </p:nvGrpSpPr>
      <p:grpSpPr>
        <a:xfrm>
          <a:off x="0" y="0"/>
          <a:ext cx="0" cy="0"/>
          <a:chOff x="0" y="0"/>
          <a:chExt cx="0" cy="0"/>
        </a:xfrm>
      </p:grpSpPr>
      <p:sp>
        <p:nvSpPr>
          <p:cNvPr id="214" name="Google Shape;214;g1964decc8f3_0_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15" name="Google Shape;215;g1964decc8f3_0_37: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3"/>
        <p:cNvGrpSpPr/>
        <p:nvPr/>
      </p:nvGrpSpPr>
      <p:grpSpPr>
        <a:xfrm>
          <a:off x="0" y="0"/>
          <a:ext cx="0" cy="0"/>
          <a:chOff x="0" y="0"/>
          <a:chExt cx="0" cy="0"/>
        </a:xfrm>
      </p:grpSpPr>
      <p:sp>
        <p:nvSpPr>
          <p:cNvPr id="224" name="Google Shape;224;g1964decc8f3_0_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25" name="Google Shape;225;g1964decc8f3_0_47: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3"/>
        <p:cNvGrpSpPr/>
        <p:nvPr/>
      </p:nvGrpSpPr>
      <p:grpSpPr>
        <a:xfrm>
          <a:off x="0" y="0"/>
          <a:ext cx="0" cy="0"/>
          <a:chOff x="0" y="0"/>
          <a:chExt cx="0" cy="0"/>
        </a:xfrm>
      </p:grpSpPr>
      <p:sp>
        <p:nvSpPr>
          <p:cNvPr id="234" name="Google Shape;234;g197ef190ed7_7_5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35" name="Google Shape;235;g197ef190ed7_7_52: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2"/>
        <p:cNvGrpSpPr/>
        <p:nvPr/>
      </p:nvGrpSpPr>
      <p:grpSpPr>
        <a:xfrm>
          <a:off x="0" y="0"/>
          <a:ext cx="0" cy="0"/>
          <a:chOff x="0" y="0"/>
          <a:chExt cx="0" cy="0"/>
        </a:xfrm>
      </p:grpSpPr>
      <p:sp>
        <p:nvSpPr>
          <p:cNvPr id="243" name="Google Shape;243;g197ef190ed7_7_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44" name="Google Shape;244;g197ef190ed7_7_65: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Diapositiva de título" type="title">
  <p:cSld name="TITLE">
    <p:spTree>
      <p:nvGrpSpPr>
        <p:cNvPr id="1" name="Shape 11"/>
        <p:cNvGrpSpPr/>
        <p:nvPr/>
      </p:nvGrpSpPr>
      <p:grpSpPr>
        <a:xfrm>
          <a:off x="0" y="0"/>
          <a:ext cx="0" cy="0"/>
          <a:chOff x="0" y="0"/>
          <a:chExt cx="0" cy="0"/>
        </a:xfrm>
      </p:grpSpPr>
      <p:sp>
        <p:nvSpPr>
          <p:cNvPr id="12" name="Google Shape;12;p23"/>
          <p:cNvSpPr txBox="1">
            <a:spLocks noGrp="1"/>
          </p:cNvSpPr>
          <p:nvPr>
            <p:ph type="ctrTitle"/>
          </p:nvPr>
        </p:nvSpPr>
        <p:spPr>
          <a:xfrm>
            <a:off x="1524001" y="1122364"/>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5999"/>
              <a:buFont typeface="Calibri"/>
              <a:buNone/>
              <a:defRPr sz="5999"/>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3" name="Google Shape;13;p23"/>
          <p:cNvSpPr txBox="1">
            <a:spLocks noGrp="1"/>
          </p:cNvSpPr>
          <p:nvPr>
            <p:ph type="subTitle" idx="1"/>
          </p:nvPr>
        </p:nvSpPr>
        <p:spPr>
          <a:xfrm>
            <a:off x="1524001"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4" name="Google Shape;14;p23"/>
          <p:cNvSpPr txBox="1">
            <a:spLocks noGrp="1"/>
          </p:cNvSpPr>
          <p:nvPr>
            <p:ph type="dt" idx="10"/>
          </p:nvPr>
        </p:nvSpPr>
        <p:spPr>
          <a:xfrm>
            <a:off x="838200" y="6356351"/>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 name="Google Shape;15;p23"/>
          <p:cNvSpPr txBox="1">
            <a:spLocks noGrp="1"/>
          </p:cNvSpPr>
          <p:nvPr>
            <p:ph type="ftr" idx="11"/>
          </p:nvPr>
        </p:nvSpPr>
        <p:spPr>
          <a:xfrm>
            <a:off x="4038600" y="6356351"/>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6" name="Google Shape;16;p23"/>
          <p:cNvSpPr txBox="1">
            <a:spLocks noGrp="1"/>
          </p:cNvSpPr>
          <p:nvPr>
            <p:ph type="sldNum" idx="12"/>
          </p:nvPr>
        </p:nvSpPr>
        <p:spPr>
          <a:xfrm>
            <a:off x="8610601" y="6356351"/>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MX"/>
              <a:t>‹Nº›</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ítulo y texto vertical" type="vertTx">
  <p:cSld name="VERTICAL_TEXT">
    <p:spTree>
      <p:nvGrpSpPr>
        <p:cNvPr id="1" name="Shape 68"/>
        <p:cNvGrpSpPr/>
        <p:nvPr/>
      </p:nvGrpSpPr>
      <p:grpSpPr>
        <a:xfrm>
          <a:off x="0" y="0"/>
          <a:ext cx="0" cy="0"/>
          <a:chOff x="0" y="0"/>
          <a:chExt cx="0" cy="0"/>
        </a:xfrm>
      </p:grpSpPr>
      <p:sp>
        <p:nvSpPr>
          <p:cNvPr id="69" name="Google Shape;69;p44"/>
          <p:cNvSpPr txBox="1">
            <a:spLocks noGrp="1"/>
          </p:cNvSpPr>
          <p:nvPr>
            <p:ph type="title"/>
          </p:nvPr>
        </p:nvSpPr>
        <p:spPr>
          <a:xfrm>
            <a:off x="838200" y="365126"/>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0" name="Google Shape;70;p44"/>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1" name="Google Shape;71;p44"/>
          <p:cNvSpPr txBox="1">
            <a:spLocks noGrp="1"/>
          </p:cNvSpPr>
          <p:nvPr>
            <p:ph type="dt" idx="10"/>
          </p:nvPr>
        </p:nvSpPr>
        <p:spPr>
          <a:xfrm>
            <a:off x="838200" y="6356351"/>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2" name="Google Shape;72;p44"/>
          <p:cNvSpPr txBox="1">
            <a:spLocks noGrp="1"/>
          </p:cNvSpPr>
          <p:nvPr>
            <p:ph type="ftr" idx="11"/>
          </p:nvPr>
        </p:nvSpPr>
        <p:spPr>
          <a:xfrm>
            <a:off x="4038600" y="6356351"/>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3" name="Google Shape;73;p44"/>
          <p:cNvSpPr txBox="1">
            <a:spLocks noGrp="1"/>
          </p:cNvSpPr>
          <p:nvPr>
            <p:ph type="sldNum" idx="12"/>
          </p:nvPr>
        </p:nvSpPr>
        <p:spPr>
          <a:xfrm>
            <a:off x="8610601" y="6356351"/>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MX"/>
              <a:t>‹Nº›</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ítulo vertical y texto" type="vertTitleAndTx">
  <p:cSld name="VERTICAL_TITLE_AND_VERTICAL_TEXT">
    <p:spTree>
      <p:nvGrpSpPr>
        <p:cNvPr id="1" name="Shape 74"/>
        <p:cNvGrpSpPr/>
        <p:nvPr/>
      </p:nvGrpSpPr>
      <p:grpSpPr>
        <a:xfrm>
          <a:off x="0" y="0"/>
          <a:ext cx="0" cy="0"/>
          <a:chOff x="0" y="0"/>
          <a:chExt cx="0" cy="0"/>
        </a:xfrm>
      </p:grpSpPr>
      <p:sp>
        <p:nvSpPr>
          <p:cNvPr id="75" name="Google Shape;75;p45"/>
          <p:cNvSpPr txBox="1">
            <a:spLocks noGrp="1"/>
          </p:cNvSpPr>
          <p:nvPr>
            <p:ph type="title"/>
          </p:nvPr>
        </p:nvSpPr>
        <p:spPr>
          <a:xfrm rot="5400000">
            <a:off x="7133431" y="1956595"/>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6" name="Google Shape;76;p45"/>
          <p:cNvSpPr txBox="1">
            <a:spLocks noGrp="1"/>
          </p:cNvSpPr>
          <p:nvPr>
            <p:ph type="body" idx="1"/>
          </p:nvPr>
        </p:nvSpPr>
        <p:spPr>
          <a:xfrm rot="5400000">
            <a:off x="1799431" y="-596105"/>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7" name="Google Shape;77;p45"/>
          <p:cNvSpPr txBox="1">
            <a:spLocks noGrp="1"/>
          </p:cNvSpPr>
          <p:nvPr>
            <p:ph type="dt" idx="10"/>
          </p:nvPr>
        </p:nvSpPr>
        <p:spPr>
          <a:xfrm>
            <a:off x="838200" y="6356351"/>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45"/>
          <p:cNvSpPr txBox="1">
            <a:spLocks noGrp="1"/>
          </p:cNvSpPr>
          <p:nvPr>
            <p:ph type="ftr" idx="11"/>
          </p:nvPr>
        </p:nvSpPr>
        <p:spPr>
          <a:xfrm>
            <a:off x="4038600" y="6356351"/>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9" name="Google Shape;79;p45"/>
          <p:cNvSpPr txBox="1">
            <a:spLocks noGrp="1"/>
          </p:cNvSpPr>
          <p:nvPr>
            <p:ph type="sldNum" idx="12"/>
          </p:nvPr>
        </p:nvSpPr>
        <p:spPr>
          <a:xfrm>
            <a:off x="8610601" y="6356351"/>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MX"/>
              <a:t>‹Nº›</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Diapositiva de título" type="title">
  <p:cSld name="TITLE">
    <p:spTree>
      <p:nvGrpSpPr>
        <p:cNvPr id="1" name="Shape 86"/>
        <p:cNvGrpSpPr/>
        <p:nvPr/>
      </p:nvGrpSpPr>
      <p:grpSpPr>
        <a:xfrm>
          <a:off x="0" y="0"/>
          <a:ext cx="0" cy="0"/>
          <a:chOff x="0" y="0"/>
          <a:chExt cx="0" cy="0"/>
        </a:xfrm>
      </p:grpSpPr>
      <p:sp>
        <p:nvSpPr>
          <p:cNvPr id="87" name="Google Shape;87;p25"/>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8" name="Google Shape;88;p25"/>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89" name="Google Shape;89;p2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0" name="Google Shape;90;p2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1" name="Google Shape;91;p2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MX"/>
              <a:t>‹Nº›</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ítulo y objetos" type="obj">
  <p:cSld name="OBJECT">
    <p:spTree>
      <p:nvGrpSpPr>
        <p:cNvPr id="1" name="Shape 92"/>
        <p:cNvGrpSpPr/>
        <p:nvPr/>
      </p:nvGrpSpPr>
      <p:grpSpPr>
        <a:xfrm>
          <a:off x="0" y="0"/>
          <a:ext cx="0" cy="0"/>
          <a:chOff x="0" y="0"/>
          <a:chExt cx="0" cy="0"/>
        </a:xfrm>
      </p:grpSpPr>
      <p:sp>
        <p:nvSpPr>
          <p:cNvPr id="93" name="Google Shape;93;p2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94" name="Google Shape;94;p26"/>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5" name="Google Shape;95;p2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6" name="Google Shape;96;p2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7" name="Google Shape;97;p2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MX"/>
              <a:t>‹Nº›</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Encabezado de sección" type="secHead">
  <p:cSld name="SECTION_HEADER">
    <p:spTree>
      <p:nvGrpSpPr>
        <p:cNvPr id="1" name="Shape 98"/>
        <p:cNvGrpSpPr/>
        <p:nvPr/>
      </p:nvGrpSpPr>
      <p:grpSpPr>
        <a:xfrm>
          <a:off x="0" y="0"/>
          <a:ext cx="0" cy="0"/>
          <a:chOff x="0" y="0"/>
          <a:chExt cx="0" cy="0"/>
        </a:xfrm>
      </p:grpSpPr>
      <p:sp>
        <p:nvSpPr>
          <p:cNvPr id="99" name="Google Shape;99;p27"/>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00" name="Google Shape;100;p27"/>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101" name="Google Shape;101;p2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2" name="Google Shape;102;p2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3" name="Google Shape;103;p2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MX"/>
              <a:t>‹Nº›</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Dos objetos" type="twoObj">
  <p:cSld name="TWO_OBJECTS">
    <p:spTree>
      <p:nvGrpSpPr>
        <p:cNvPr id="1" name="Shape 104"/>
        <p:cNvGrpSpPr/>
        <p:nvPr/>
      </p:nvGrpSpPr>
      <p:grpSpPr>
        <a:xfrm>
          <a:off x="0" y="0"/>
          <a:ext cx="0" cy="0"/>
          <a:chOff x="0" y="0"/>
          <a:chExt cx="0" cy="0"/>
        </a:xfrm>
      </p:grpSpPr>
      <p:sp>
        <p:nvSpPr>
          <p:cNvPr id="105" name="Google Shape;105;p2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06" name="Google Shape;106;p28"/>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07" name="Google Shape;107;p28"/>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08" name="Google Shape;108;p2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9" name="Google Shape;109;p2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0" name="Google Shape;110;p2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MX"/>
              <a:t>‹Nº›</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Comparación" type="twoTxTwoObj">
  <p:cSld name="TWO_OBJECTS_WITH_TEXT">
    <p:spTree>
      <p:nvGrpSpPr>
        <p:cNvPr id="1" name="Shape 111"/>
        <p:cNvGrpSpPr/>
        <p:nvPr/>
      </p:nvGrpSpPr>
      <p:grpSpPr>
        <a:xfrm>
          <a:off x="0" y="0"/>
          <a:ext cx="0" cy="0"/>
          <a:chOff x="0" y="0"/>
          <a:chExt cx="0" cy="0"/>
        </a:xfrm>
      </p:grpSpPr>
      <p:sp>
        <p:nvSpPr>
          <p:cNvPr id="112" name="Google Shape;112;p29"/>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13" name="Google Shape;113;p29"/>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114" name="Google Shape;114;p29"/>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15" name="Google Shape;115;p29"/>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116" name="Google Shape;116;p29"/>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17" name="Google Shape;117;p2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8" name="Google Shape;118;p2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9" name="Google Shape;119;p2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MX"/>
              <a:t>‹Nº›</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Solo el título" type="titleOnly">
  <p:cSld name="TITLE_ONLY">
    <p:spTree>
      <p:nvGrpSpPr>
        <p:cNvPr id="1" name="Shape 120"/>
        <p:cNvGrpSpPr/>
        <p:nvPr/>
      </p:nvGrpSpPr>
      <p:grpSpPr>
        <a:xfrm>
          <a:off x="0" y="0"/>
          <a:ext cx="0" cy="0"/>
          <a:chOff x="0" y="0"/>
          <a:chExt cx="0" cy="0"/>
        </a:xfrm>
      </p:grpSpPr>
      <p:sp>
        <p:nvSpPr>
          <p:cNvPr id="121" name="Google Shape;121;p3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22" name="Google Shape;122;p3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23" name="Google Shape;123;p3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24" name="Google Shape;124;p3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MX"/>
              <a:t>‹Nº›</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En blanco" type="blank">
  <p:cSld name="BLANK">
    <p:spTree>
      <p:nvGrpSpPr>
        <p:cNvPr id="1" name="Shape 125"/>
        <p:cNvGrpSpPr/>
        <p:nvPr/>
      </p:nvGrpSpPr>
      <p:grpSpPr>
        <a:xfrm>
          <a:off x="0" y="0"/>
          <a:ext cx="0" cy="0"/>
          <a:chOff x="0" y="0"/>
          <a:chExt cx="0" cy="0"/>
        </a:xfrm>
      </p:grpSpPr>
      <p:sp>
        <p:nvSpPr>
          <p:cNvPr id="126" name="Google Shape;126;p3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27" name="Google Shape;127;p3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28" name="Google Shape;128;p3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MX"/>
              <a:t>‹Nº›</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Contenido con título" type="objTx">
  <p:cSld name="OBJECT_WITH_CAPTION_TEXT">
    <p:spTree>
      <p:nvGrpSpPr>
        <p:cNvPr id="1" name="Shape 129"/>
        <p:cNvGrpSpPr/>
        <p:nvPr/>
      </p:nvGrpSpPr>
      <p:grpSpPr>
        <a:xfrm>
          <a:off x="0" y="0"/>
          <a:ext cx="0" cy="0"/>
          <a:chOff x="0" y="0"/>
          <a:chExt cx="0" cy="0"/>
        </a:xfrm>
      </p:grpSpPr>
      <p:sp>
        <p:nvSpPr>
          <p:cNvPr id="130" name="Google Shape;130;p32"/>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31" name="Google Shape;131;p32"/>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132" name="Google Shape;132;p32"/>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133" name="Google Shape;133;p3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4" name="Google Shape;134;p3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5" name="Google Shape;135;p3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MX"/>
              <a:t>‹Nº›</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ítulo y objetos" type="obj">
  <p:cSld name="OBJECT">
    <p:spTree>
      <p:nvGrpSpPr>
        <p:cNvPr id="1" name="Shape 17"/>
        <p:cNvGrpSpPr/>
        <p:nvPr/>
      </p:nvGrpSpPr>
      <p:grpSpPr>
        <a:xfrm>
          <a:off x="0" y="0"/>
          <a:ext cx="0" cy="0"/>
          <a:chOff x="0" y="0"/>
          <a:chExt cx="0" cy="0"/>
        </a:xfrm>
      </p:grpSpPr>
      <p:sp>
        <p:nvSpPr>
          <p:cNvPr id="18" name="Google Shape;18;p36"/>
          <p:cNvSpPr txBox="1">
            <a:spLocks noGrp="1"/>
          </p:cNvSpPr>
          <p:nvPr>
            <p:ph type="title"/>
          </p:nvPr>
        </p:nvSpPr>
        <p:spPr>
          <a:xfrm>
            <a:off x="838200" y="365126"/>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9" name="Google Shape;19;p36"/>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0" name="Google Shape;20;p36"/>
          <p:cNvSpPr txBox="1">
            <a:spLocks noGrp="1"/>
          </p:cNvSpPr>
          <p:nvPr>
            <p:ph type="dt" idx="10"/>
          </p:nvPr>
        </p:nvSpPr>
        <p:spPr>
          <a:xfrm>
            <a:off x="838200" y="6356351"/>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1" name="Google Shape;21;p36"/>
          <p:cNvSpPr txBox="1">
            <a:spLocks noGrp="1"/>
          </p:cNvSpPr>
          <p:nvPr>
            <p:ph type="ftr" idx="11"/>
          </p:nvPr>
        </p:nvSpPr>
        <p:spPr>
          <a:xfrm>
            <a:off x="4038600" y="6356351"/>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2" name="Google Shape;22;p36"/>
          <p:cNvSpPr txBox="1">
            <a:spLocks noGrp="1"/>
          </p:cNvSpPr>
          <p:nvPr>
            <p:ph type="sldNum" idx="12"/>
          </p:nvPr>
        </p:nvSpPr>
        <p:spPr>
          <a:xfrm>
            <a:off x="8610601" y="6356351"/>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MX"/>
              <a:t>‹Nº›</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Imagen con título" type="picTx">
  <p:cSld name="PICTURE_WITH_CAPTION_TEXT">
    <p:spTree>
      <p:nvGrpSpPr>
        <p:cNvPr id="1" name="Shape 136"/>
        <p:cNvGrpSpPr/>
        <p:nvPr/>
      </p:nvGrpSpPr>
      <p:grpSpPr>
        <a:xfrm>
          <a:off x="0" y="0"/>
          <a:ext cx="0" cy="0"/>
          <a:chOff x="0" y="0"/>
          <a:chExt cx="0" cy="0"/>
        </a:xfrm>
      </p:grpSpPr>
      <p:sp>
        <p:nvSpPr>
          <p:cNvPr id="137" name="Google Shape;137;p33"/>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38" name="Google Shape;138;p33"/>
          <p:cNvSpPr>
            <a:spLocks noGrp="1"/>
          </p:cNvSpPr>
          <p:nvPr>
            <p:ph type="pic" idx="2"/>
          </p:nvPr>
        </p:nvSpPr>
        <p:spPr>
          <a:xfrm>
            <a:off x="5183188" y="987425"/>
            <a:ext cx="6172200" cy="4873625"/>
          </a:xfrm>
          <a:prstGeom prst="rect">
            <a:avLst/>
          </a:prstGeom>
          <a:noFill/>
          <a:ln>
            <a:noFill/>
          </a:ln>
        </p:spPr>
      </p:sp>
      <p:sp>
        <p:nvSpPr>
          <p:cNvPr id="139" name="Google Shape;139;p33"/>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140" name="Google Shape;140;p3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41" name="Google Shape;141;p3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42" name="Google Shape;142;p3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MX"/>
              <a:t>‹Nº›</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ítulo y texto vertical" type="vertTx">
  <p:cSld name="VERTICAL_TEXT">
    <p:spTree>
      <p:nvGrpSpPr>
        <p:cNvPr id="1" name="Shape 143"/>
        <p:cNvGrpSpPr/>
        <p:nvPr/>
      </p:nvGrpSpPr>
      <p:grpSpPr>
        <a:xfrm>
          <a:off x="0" y="0"/>
          <a:ext cx="0" cy="0"/>
          <a:chOff x="0" y="0"/>
          <a:chExt cx="0" cy="0"/>
        </a:xfrm>
      </p:grpSpPr>
      <p:sp>
        <p:nvSpPr>
          <p:cNvPr id="144" name="Google Shape;144;p3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45" name="Google Shape;145;p34"/>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46" name="Google Shape;146;p3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47" name="Google Shape;147;p3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48" name="Google Shape;148;p3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MX"/>
              <a:t>‹Nº›</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ítulo vertical y texto" type="vertTitleAndTx">
  <p:cSld name="VERTICAL_TITLE_AND_VERTICAL_TEXT">
    <p:spTree>
      <p:nvGrpSpPr>
        <p:cNvPr id="1" name="Shape 149"/>
        <p:cNvGrpSpPr/>
        <p:nvPr/>
      </p:nvGrpSpPr>
      <p:grpSpPr>
        <a:xfrm>
          <a:off x="0" y="0"/>
          <a:ext cx="0" cy="0"/>
          <a:chOff x="0" y="0"/>
          <a:chExt cx="0" cy="0"/>
        </a:xfrm>
      </p:grpSpPr>
      <p:sp>
        <p:nvSpPr>
          <p:cNvPr id="150" name="Google Shape;150;p35"/>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51" name="Google Shape;151;p35"/>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52" name="Google Shape;152;p3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3" name="Google Shape;153;p3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4" name="Google Shape;154;p3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MX"/>
              <a:t>‹Nº›</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Encabezado de sección" type="secHead">
  <p:cSld name="SECTION_HEADER">
    <p:spTree>
      <p:nvGrpSpPr>
        <p:cNvPr id="1" name="Shape 23"/>
        <p:cNvGrpSpPr/>
        <p:nvPr/>
      </p:nvGrpSpPr>
      <p:grpSpPr>
        <a:xfrm>
          <a:off x="0" y="0"/>
          <a:ext cx="0" cy="0"/>
          <a:chOff x="0" y="0"/>
          <a:chExt cx="0" cy="0"/>
        </a:xfrm>
      </p:grpSpPr>
      <p:sp>
        <p:nvSpPr>
          <p:cNvPr id="24" name="Google Shape;24;p37"/>
          <p:cNvSpPr txBox="1">
            <a:spLocks noGrp="1"/>
          </p:cNvSpPr>
          <p:nvPr>
            <p:ph type="title"/>
          </p:nvPr>
        </p:nvSpPr>
        <p:spPr>
          <a:xfrm>
            <a:off x="831850" y="1709739"/>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5999"/>
              <a:buFont typeface="Calibri"/>
              <a:buNone/>
              <a:defRPr sz="5999"/>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37"/>
          <p:cNvSpPr txBox="1">
            <a:spLocks noGrp="1"/>
          </p:cNvSpPr>
          <p:nvPr>
            <p:ph type="body" idx="1"/>
          </p:nvPr>
        </p:nvSpPr>
        <p:spPr>
          <a:xfrm>
            <a:off x="831850" y="4589464"/>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26" name="Google Shape;26;p37"/>
          <p:cNvSpPr txBox="1">
            <a:spLocks noGrp="1"/>
          </p:cNvSpPr>
          <p:nvPr>
            <p:ph type="dt" idx="10"/>
          </p:nvPr>
        </p:nvSpPr>
        <p:spPr>
          <a:xfrm>
            <a:off x="838200" y="6356351"/>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37"/>
          <p:cNvSpPr txBox="1">
            <a:spLocks noGrp="1"/>
          </p:cNvSpPr>
          <p:nvPr>
            <p:ph type="ftr" idx="11"/>
          </p:nvPr>
        </p:nvSpPr>
        <p:spPr>
          <a:xfrm>
            <a:off x="4038600" y="6356351"/>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37"/>
          <p:cNvSpPr txBox="1">
            <a:spLocks noGrp="1"/>
          </p:cNvSpPr>
          <p:nvPr>
            <p:ph type="sldNum" idx="12"/>
          </p:nvPr>
        </p:nvSpPr>
        <p:spPr>
          <a:xfrm>
            <a:off x="8610601" y="6356351"/>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MX"/>
              <a:t>‹Nº›</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Dos objetos" type="twoObj">
  <p:cSld name="TWO_OBJECTS">
    <p:spTree>
      <p:nvGrpSpPr>
        <p:cNvPr id="1" name="Shape 29"/>
        <p:cNvGrpSpPr/>
        <p:nvPr/>
      </p:nvGrpSpPr>
      <p:grpSpPr>
        <a:xfrm>
          <a:off x="0" y="0"/>
          <a:ext cx="0" cy="0"/>
          <a:chOff x="0" y="0"/>
          <a:chExt cx="0" cy="0"/>
        </a:xfrm>
      </p:grpSpPr>
      <p:sp>
        <p:nvSpPr>
          <p:cNvPr id="30" name="Google Shape;30;p38"/>
          <p:cNvSpPr txBox="1">
            <a:spLocks noGrp="1"/>
          </p:cNvSpPr>
          <p:nvPr>
            <p:ph type="title"/>
          </p:nvPr>
        </p:nvSpPr>
        <p:spPr>
          <a:xfrm>
            <a:off x="838200" y="365126"/>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1" name="Google Shape;31;p38"/>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2" name="Google Shape;32;p38"/>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3" name="Google Shape;33;p38"/>
          <p:cNvSpPr txBox="1">
            <a:spLocks noGrp="1"/>
          </p:cNvSpPr>
          <p:nvPr>
            <p:ph type="dt" idx="10"/>
          </p:nvPr>
        </p:nvSpPr>
        <p:spPr>
          <a:xfrm>
            <a:off x="838200" y="6356351"/>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4" name="Google Shape;34;p38"/>
          <p:cNvSpPr txBox="1">
            <a:spLocks noGrp="1"/>
          </p:cNvSpPr>
          <p:nvPr>
            <p:ph type="ftr" idx="11"/>
          </p:nvPr>
        </p:nvSpPr>
        <p:spPr>
          <a:xfrm>
            <a:off x="4038600" y="6356351"/>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5" name="Google Shape;35;p38"/>
          <p:cNvSpPr txBox="1">
            <a:spLocks noGrp="1"/>
          </p:cNvSpPr>
          <p:nvPr>
            <p:ph type="sldNum" idx="12"/>
          </p:nvPr>
        </p:nvSpPr>
        <p:spPr>
          <a:xfrm>
            <a:off x="8610601" y="6356351"/>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MX"/>
              <a:t>‹Nº›</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ación" type="twoTxTwoObj">
  <p:cSld name="TWO_OBJECTS_WITH_TEXT">
    <p:spTree>
      <p:nvGrpSpPr>
        <p:cNvPr id="1" name="Shape 36"/>
        <p:cNvGrpSpPr/>
        <p:nvPr/>
      </p:nvGrpSpPr>
      <p:grpSpPr>
        <a:xfrm>
          <a:off x="0" y="0"/>
          <a:ext cx="0" cy="0"/>
          <a:chOff x="0" y="0"/>
          <a:chExt cx="0" cy="0"/>
        </a:xfrm>
      </p:grpSpPr>
      <p:sp>
        <p:nvSpPr>
          <p:cNvPr id="37" name="Google Shape;37;p39"/>
          <p:cNvSpPr txBox="1">
            <a:spLocks noGrp="1"/>
          </p:cNvSpPr>
          <p:nvPr>
            <p:ph type="title"/>
          </p:nvPr>
        </p:nvSpPr>
        <p:spPr>
          <a:xfrm>
            <a:off x="839788" y="365126"/>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8" name="Google Shape;38;p39"/>
          <p:cNvSpPr txBox="1">
            <a:spLocks noGrp="1"/>
          </p:cNvSpPr>
          <p:nvPr>
            <p:ph type="body" idx="1"/>
          </p:nvPr>
        </p:nvSpPr>
        <p:spPr>
          <a:xfrm>
            <a:off x="839789" y="1681164"/>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39" name="Google Shape;39;p39"/>
          <p:cNvSpPr txBox="1">
            <a:spLocks noGrp="1"/>
          </p:cNvSpPr>
          <p:nvPr>
            <p:ph type="body" idx="2"/>
          </p:nvPr>
        </p:nvSpPr>
        <p:spPr>
          <a:xfrm>
            <a:off x="839789"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0" name="Google Shape;40;p39"/>
          <p:cNvSpPr txBox="1">
            <a:spLocks noGrp="1"/>
          </p:cNvSpPr>
          <p:nvPr>
            <p:ph type="body" idx="3"/>
          </p:nvPr>
        </p:nvSpPr>
        <p:spPr>
          <a:xfrm>
            <a:off x="6172200" y="1681164"/>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1" name="Google Shape;41;p39"/>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2" name="Google Shape;42;p39"/>
          <p:cNvSpPr txBox="1">
            <a:spLocks noGrp="1"/>
          </p:cNvSpPr>
          <p:nvPr>
            <p:ph type="dt" idx="10"/>
          </p:nvPr>
        </p:nvSpPr>
        <p:spPr>
          <a:xfrm>
            <a:off x="838200" y="6356351"/>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3" name="Google Shape;43;p39"/>
          <p:cNvSpPr txBox="1">
            <a:spLocks noGrp="1"/>
          </p:cNvSpPr>
          <p:nvPr>
            <p:ph type="ftr" idx="11"/>
          </p:nvPr>
        </p:nvSpPr>
        <p:spPr>
          <a:xfrm>
            <a:off x="4038600" y="6356351"/>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4" name="Google Shape;44;p39"/>
          <p:cNvSpPr txBox="1">
            <a:spLocks noGrp="1"/>
          </p:cNvSpPr>
          <p:nvPr>
            <p:ph type="sldNum" idx="12"/>
          </p:nvPr>
        </p:nvSpPr>
        <p:spPr>
          <a:xfrm>
            <a:off x="8610601" y="6356351"/>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MX"/>
              <a:t>‹Nº›</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olo el título" type="titleOnly">
  <p:cSld name="TITLE_ONLY">
    <p:spTree>
      <p:nvGrpSpPr>
        <p:cNvPr id="1" name="Shape 45"/>
        <p:cNvGrpSpPr/>
        <p:nvPr/>
      </p:nvGrpSpPr>
      <p:grpSpPr>
        <a:xfrm>
          <a:off x="0" y="0"/>
          <a:ext cx="0" cy="0"/>
          <a:chOff x="0" y="0"/>
          <a:chExt cx="0" cy="0"/>
        </a:xfrm>
      </p:grpSpPr>
      <p:sp>
        <p:nvSpPr>
          <p:cNvPr id="46" name="Google Shape;46;p40"/>
          <p:cNvSpPr txBox="1">
            <a:spLocks noGrp="1"/>
          </p:cNvSpPr>
          <p:nvPr>
            <p:ph type="title"/>
          </p:nvPr>
        </p:nvSpPr>
        <p:spPr>
          <a:xfrm>
            <a:off x="838200" y="365126"/>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7" name="Google Shape;47;p40"/>
          <p:cNvSpPr txBox="1">
            <a:spLocks noGrp="1"/>
          </p:cNvSpPr>
          <p:nvPr>
            <p:ph type="dt" idx="10"/>
          </p:nvPr>
        </p:nvSpPr>
        <p:spPr>
          <a:xfrm>
            <a:off x="838200" y="6356351"/>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40"/>
          <p:cNvSpPr txBox="1">
            <a:spLocks noGrp="1"/>
          </p:cNvSpPr>
          <p:nvPr>
            <p:ph type="ftr" idx="11"/>
          </p:nvPr>
        </p:nvSpPr>
        <p:spPr>
          <a:xfrm>
            <a:off x="4038600" y="6356351"/>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9" name="Google Shape;49;p40"/>
          <p:cNvSpPr txBox="1">
            <a:spLocks noGrp="1"/>
          </p:cNvSpPr>
          <p:nvPr>
            <p:ph type="sldNum" idx="12"/>
          </p:nvPr>
        </p:nvSpPr>
        <p:spPr>
          <a:xfrm>
            <a:off x="8610601" y="6356351"/>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MX"/>
              <a:t>‹Nº›</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En blanco" type="blank">
  <p:cSld name="BLANK">
    <p:spTree>
      <p:nvGrpSpPr>
        <p:cNvPr id="1" name="Shape 50"/>
        <p:cNvGrpSpPr/>
        <p:nvPr/>
      </p:nvGrpSpPr>
      <p:grpSpPr>
        <a:xfrm>
          <a:off x="0" y="0"/>
          <a:ext cx="0" cy="0"/>
          <a:chOff x="0" y="0"/>
          <a:chExt cx="0" cy="0"/>
        </a:xfrm>
      </p:grpSpPr>
      <p:sp>
        <p:nvSpPr>
          <p:cNvPr id="51" name="Google Shape;51;p41"/>
          <p:cNvSpPr txBox="1">
            <a:spLocks noGrp="1"/>
          </p:cNvSpPr>
          <p:nvPr>
            <p:ph type="dt" idx="10"/>
          </p:nvPr>
        </p:nvSpPr>
        <p:spPr>
          <a:xfrm>
            <a:off x="838200" y="6356351"/>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41"/>
          <p:cNvSpPr txBox="1">
            <a:spLocks noGrp="1"/>
          </p:cNvSpPr>
          <p:nvPr>
            <p:ph type="ftr" idx="11"/>
          </p:nvPr>
        </p:nvSpPr>
        <p:spPr>
          <a:xfrm>
            <a:off x="4038600" y="6356351"/>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41"/>
          <p:cNvSpPr txBox="1">
            <a:spLocks noGrp="1"/>
          </p:cNvSpPr>
          <p:nvPr>
            <p:ph type="sldNum" idx="12"/>
          </p:nvPr>
        </p:nvSpPr>
        <p:spPr>
          <a:xfrm>
            <a:off x="8610601" y="6356351"/>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MX"/>
              <a:t>‹Nº›</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ido con título" type="objTx">
  <p:cSld name="OBJECT_WITH_CAPTION_TEXT">
    <p:spTree>
      <p:nvGrpSpPr>
        <p:cNvPr id="1" name="Shape 54"/>
        <p:cNvGrpSpPr/>
        <p:nvPr/>
      </p:nvGrpSpPr>
      <p:grpSpPr>
        <a:xfrm>
          <a:off x="0" y="0"/>
          <a:ext cx="0" cy="0"/>
          <a:chOff x="0" y="0"/>
          <a:chExt cx="0" cy="0"/>
        </a:xfrm>
      </p:grpSpPr>
      <p:sp>
        <p:nvSpPr>
          <p:cNvPr id="55" name="Google Shape;55;p42"/>
          <p:cNvSpPr txBox="1">
            <a:spLocks noGrp="1"/>
          </p:cNvSpPr>
          <p:nvPr>
            <p:ph type="title"/>
          </p:nvPr>
        </p:nvSpPr>
        <p:spPr>
          <a:xfrm>
            <a:off x="839789"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6" name="Google Shape;56;p42"/>
          <p:cNvSpPr txBox="1">
            <a:spLocks noGrp="1"/>
          </p:cNvSpPr>
          <p:nvPr>
            <p:ph type="body" idx="1"/>
          </p:nvPr>
        </p:nvSpPr>
        <p:spPr>
          <a:xfrm>
            <a:off x="5183188" y="987426"/>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336" algn="l">
              <a:lnSpc>
                <a:spcPct val="90000"/>
              </a:lnSpc>
              <a:spcBef>
                <a:spcPts val="500"/>
              </a:spcBef>
              <a:spcAft>
                <a:spcPts val="0"/>
              </a:spcAft>
              <a:buClr>
                <a:schemeClr val="dk1"/>
              </a:buClr>
              <a:buSzPts val="2799"/>
              <a:buChar char="•"/>
              <a:defRPr sz="2799"/>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57" name="Google Shape;57;p42"/>
          <p:cNvSpPr txBox="1">
            <a:spLocks noGrp="1"/>
          </p:cNvSpPr>
          <p:nvPr>
            <p:ph type="body" idx="2"/>
          </p:nvPr>
        </p:nvSpPr>
        <p:spPr>
          <a:xfrm>
            <a:off x="839789"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58" name="Google Shape;58;p42"/>
          <p:cNvSpPr txBox="1">
            <a:spLocks noGrp="1"/>
          </p:cNvSpPr>
          <p:nvPr>
            <p:ph type="dt" idx="10"/>
          </p:nvPr>
        </p:nvSpPr>
        <p:spPr>
          <a:xfrm>
            <a:off x="838200" y="6356351"/>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42"/>
          <p:cNvSpPr txBox="1">
            <a:spLocks noGrp="1"/>
          </p:cNvSpPr>
          <p:nvPr>
            <p:ph type="ftr" idx="11"/>
          </p:nvPr>
        </p:nvSpPr>
        <p:spPr>
          <a:xfrm>
            <a:off x="4038600" y="6356351"/>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42"/>
          <p:cNvSpPr txBox="1">
            <a:spLocks noGrp="1"/>
          </p:cNvSpPr>
          <p:nvPr>
            <p:ph type="sldNum" idx="12"/>
          </p:nvPr>
        </p:nvSpPr>
        <p:spPr>
          <a:xfrm>
            <a:off x="8610601" y="6356351"/>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MX"/>
              <a:t>‹Nº›</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Imagen con título" type="picTx">
  <p:cSld name="PICTURE_WITH_CAPTION_TEXT">
    <p:spTree>
      <p:nvGrpSpPr>
        <p:cNvPr id="1" name="Shape 61"/>
        <p:cNvGrpSpPr/>
        <p:nvPr/>
      </p:nvGrpSpPr>
      <p:grpSpPr>
        <a:xfrm>
          <a:off x="0" y="0"/>
          <a:ext cx="0" cy="0"/>
          <a:chOff x="0" y="0"/>
          <a:chExt cx="0" cy="0"/>
        </a:xfrm>
      </p:grpSpPr>
      <p:sp>
        <p:nvSpPr>
          <p:cNvPr id="62" name="Google Shape;62;p43"/>
          <p:cNvSpPr txBox="1">
            <a:spLocks noGrp="1"/>
          </p:cNvSpPr>
          <p:nvPr>
            <p:ph type="title"/>
          </p:nvPr>
        </p:nvSpPr>
        <p:spPr>
          <a:xfrm>
            <a:off x="839789"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3" name="Google Shape;63;p43"/>
          <p:cNvSpPr>
            <a:spLocks noGrp="1"/>
          </p:cNvSpPr>
          <p:nvPr>
            <p:ph type="pic" idx="2"/>
          </p:nvPr>
        </p:nvSpPr>
        <p:spPr>
          <a:xfrm>
            <a:off x="5183188" y="987426"/>
            <a:ext cx="6172200" cy="4873625"/>
          </a:xfrm>
          <a:prstGeom prst="rect">
            <a:avLst/>
          </a:prstGeom>
          <a:noFill/>
          <a:ln>
            <a:noFill/>
          </a:ln>
        </p:spPr>
      </p:sp>
      <p:sp>
        <p:nvSpPr>
          <p:cNvPr id="64" name="Google Shape;64;p43"/>
          <p:cNvSpPr txBox="1">
            <a:spLocks noGrp="1"/>
          </p:cNvSpPr>
          <p:nvPr>
            <p:ph type="body" idx="1"/>
          </p:nvPr>
        </p:nvSpPr>
        <p:spPr>
          <a:xfrm>
            <a:off x="839789"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5" name="Google Shape;65;p43"/>
          <p:cNvSpPr txBox="1">
            <a:spLocks noGrp="1"/>
          </p:cNvSpPr>
          <p:nvPr>
            <p:ph type="dt" idx="10"/>
          </p:nvPr>
        </p:nvSpPr>
        <p:spPr>
          <a:xfrm>
            <a:off x="838200" y="6356351"/>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6" name="Google Shape;66;p43"/>
          <p:cNvSpPr txBox="1">
            <a:spLocks noGrp="1"/>
          </p:cNvSpPr>
          <p:nvPr>
            <p:ph type="ftr" idx="11"/>
          </p:nvPr>
        </p:nvSpPr>
        <p:spPr>
          <a:xfrm>
            <a:off x="4038600" y="6356351"/>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7" name="Google Shape;67;p43"/>
          <p:cNvSpPr txBox="1">
            <a:spLocks noGrp="1"/>
          </p:cNvSpPr>
          <p:nvPr>
            <p:ph type="sldNum" idx="12"/>
          </p:nvPr>
        </p:nvSpPr>
        <p:spPr>
          <a:xfrm>
            <a:off x="8610601" y="6356351"/>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MX"/>
              <a:t>‹Nº›</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22"/>
          <p:cNvSpPr txBox="1">
            <a:spLocks noGrp="1"/>
          </p:cNvSpPr>
          <p:nvPr>
            <p:ph type="title"/>
          </p:nvPr>
        </p:nvSpPr>
        <p:spPr>
          <a:xfrm>
            <a:off x="838200" y="365126"/>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22"/>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336" algn="l" rtl="0">
              <a:lnSpc>
                <a:spcPct val="90000"/>
              </a:lnSpc>
              <a:spcBef>
                <a:spcPts val="1000"/>
              </a:spcBef>
              <a:spcAft>
                <a:spcPts val="0"/>
              </a:spcAft>
              <a:buClr>
                <a:schemeClr val="dk1"/>
              </a:buClr>
              <a:buSzPts val="2799"/>
              <a:buFont typeface="Arial"/>
              <a:buChar char="•"/>
              <a:defRPr sz="2799"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 name="Google Shape;8;p22"/>
          <p:cNvSpPr txBox="1">
            <a:spLocks noGrp="1"/>
          </p:cNvSpPr>
          <p:nvPr>
            <p:ph type="dt" idx="10"/>
          </p:nvPr>
        </p:nvSpPr>
        <p:spPr>
          <a:xfrm>
            <a:off x="838200" y="6356351"/>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22"/>
          <p:cNvSpPr txBox="1">
            <a:spLocks noGrp="1"/>
          </p:cNvSpPr>
          <p:nvPr>
            <p:ph type="ftr" idx="11"/>
          </p:nvPr>
        </p:nvSpPr>
        <p:spPr>
          <a:xfrm>
            <a:off x="4038600" y="6356351"/>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22"/>
          <p:cNvSpPr txBox="1">
            <a:spLocks noGrp="1"/>
          </p:cNvSpPr>
          <p:nvPr>
            <p:ph type="sldNum" idx="12"/>
          </p:nvPr>
        </p:nvSpPr>
        <p:spPr>
          <a:xfrm>
            <a:off x="8610601" y="6356351"/>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s-MX"/>
              <a:t>‹Nº›</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0"/>
        <p:cNvGrpSpPr/>
        <p:nvPr/>
      </p:nvGrpSpPr>
      <p:grpSpPr>
        <a:xfrm>
          <a:off x="0" y="0"/>
          <a:ext cx="0" cy="0"/>
          <a:chOff x="0" y="0"/>
          <a:chExt cx="0" cy="0"/>
        </a:xfrm>
      </p:grpSpPr>
      <p:sp>
        <p:nvSpPr>
          <p:cNvPr id="81" name="Google Shape;81;p2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82" name="Google Shape;82;p24"/>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3" name="Google Shape;83;p2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4" name="Google Shape;84;p2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5" name="Google Shape;85;p2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a:solidFill>
                  <a:srgbClr val="888888"/>
                </a:solidFill>
                <a:latin typeface="Calibri"/>
                <a:ea typeface="Calibri"/>
                <a:cs typeface="Calibri"/>
                <a:sym typeface="Calibri"/>
              </a:defRPr>
            </a:lvl1pPr>
            <a:lvl2pPr marL="0" marR="0" lvl="1" indent="0" algn="r" rtl="0">
              <a:spcBef>
                <a:spcPts val="0"/>
              </a:spcBef>
              <a:buNone/>
              <a:defRPr sz="1200">
                <a:solidFill>
                  <a:srgbClr val="888888"/>
                </a:solidFill>
                <a:latin typeface="Calibri"/>
                <a:ea typeface="Calibri"/>
                <a:cs typeface="Calibri"/>
                <a:sym typeface="Calibri"/>
              </a:defRPr>
            </a:lvl2pPr>
            <a:lvl3pPr marL="0" marR="0" lvl="2" indent="0" algn="r" rtl="0">
              <a:spcBef>
                <a:spcPts val="0"/>
              </a:spcBef>
              <a:buNone/>
              <a:defRPr sz="1200">
                <a:solidFill>
                  <a:srgbClr val="888888"/>
                </a:solidFill>
                <a:latin typeface="Calibri"/>
                <a:ea typeface="Calibri"/>
                <a:cs typeface="Calibri"/>
                <a:sym typeface="Calibri"/>
              </a:defRPr>
            </a:lvl3pPr>
            <a:lvl4pPr marL="0" marR="0" lvl="3" indent="0" algn="r" rtl="0">
              <a:spcBef>
                <a:spcPts val="0"/>
              </a:spcBef>
              <a:buNone/>
              <a:defRPr sz="1200">
                <a:solidFill>
                  <a:srgbClr val="888888"/>
                </a:solidFill>
                <a:latin typeface="Calibri"/>
                <a:ea typeface="Calibri"/>
                <a:cs typeface="Calibri"/>
                <a:sym typeface="Calibri"/>
              </a:defRPr>
            </a:lvl4pPr>
            <a:lvl5pPr marL="0" marR="0" lvl="4" indent="0" algn="r" rtl="0">
              <a:spcBef>
                <a:spcPts val="0"/>
              </a:spcBef>
              <a:buNone/>
              <a:defRPr sz="1200">
                <a:solidFill>
                  <a:srgbClr val="888888"/>
                </a:solidFill>
                <a:latin typeface="Calibri"/>
                <a:ea typeface="Calibri"/>
                <a:cs typeface="Calibri"/>
                <a:sym typeface="Calibri"/>
              </a:defRPr>
            </a:lvl5pPr>
            <a:lvl6pPr marL="0" marR="0" lvl="5" indent="0" algn="r" rtl="0">
              <a:spcBef>
                <a:spcPts val="0"/>
              </a:spcBef>
              <a:buNone/>
              <a:defRPr sz="1200">
                <a:solidFill>
                  <a:srgbClr val="888888"/>
                </a:solidFill>
                <a:latin typeface="Calibri"/>
                <a:ea typeface="Calibri"/>
                <a:cs typeface="Calibri"/>
                <a:sym typeface="Calibri"/>
              </a:defRPr>
            </a:lvl6pPr>
            <a:lvl7pPr marL="0" marR="0" lvl="6" indent="0" algn="r" rtl="0">
              <a:spcBef>
                <a:spcPts val="0"/>
              </a:spcBef>
              <a:buNone/>
              <a:defRPr sz="1200">
                <a:solidFill>
                  <a:srgbClr val="888888"/>
                </a:solidFill>
                <a:latin typeface="Calibri"/>
                <a:ea typeface="Calibri"/>
                <a:cs typeface="Calibri"/>
                <a:sym typeface="Calibri"/>
              </a:defRPr>
            </a:lvl7pPr>
            <a:lvl8pPr marL="0" marR="0" lvl="7" indent="0" algn="r" rtl="0">
              <a:spcBef>
                <a:spcPts val="0"/>
              </a:spcBef>
              <a:buNone/>
              <a:defRPr sz="1200">
                <a:solidFill>
                  <a:srgbClr val="888888"/>
                </a:solidFill>
                <a:latin typeface="Calibri"/>
                <a:ea typeface="Calibri"/>
                <a:cs typeface="Calibri"/>
                <a:sym typeface="Calibri"/>
              </a:defRPr>
            </a:lvl8pPr>
            <a:lvl9pPr marL="0" marR="0" lvl="8" indent="0" algn="r" rtl="0">
              <a:spcBef>
                <a:spcPts val="0"/>
              </a:spcBef>
              <a:buNone/>
              <a:defRPr sz="12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s-MX"/>
              <a:t>‹Nº›</a:t>
            </a:fld>
            <a:endParaRPr/>
          </a:p>
        </p:txBody>
      </p:sp>
    </p:spTree>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13.xml"/><Relationship Id="rId5" Type="http://schemas.openxmlformats.org/officeDocument/2006/relationships/image" Target="../media/image15.png"/><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13.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9.png"/><Relationship Id="rId7" Type="http://schemas.openxmlformats.org/officeDocument/2006/relationships/image" Target="../media/image20.jpg"/><Relationship Id="rId2" Type="http://schemas.openxmlformats.org/officeDocument/2006/relationships/notesSlide" Target="../notesSlides/notesSlide12.xml"/><Relationship Id="rId1" Type="http://schemas.openxmlformats.org/officeDocument/2006/relationships/slideLayout" Target="../slideLayouts/slideLayout13.xml"/><Relationship Id="rId6" Type="http://schemas.openxmlformats.org/officeDocument/2006/relationships/image" Target="../media/image19.jpg"/><Relationship Id="rId5" Type="http://schemas.openxmlformats.org/officeDocument/2006/relationships/image" Target="../media/image18.jpg"/><Relationship Id="rId4" Type="http://schemas.openxmlformats.org/officeDocument/2006/relationships/image" Target="../media/image10.png"/><Relationship Id="rId9" Type="http://schemas.openxmlformats.org/officeDocument/2006/relationships/image" Target="../media/image22.png"/></Relationships>
</file>

<file path=ppt/slides/_rels/slide13.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9.png"/><Relationship Id="rId7" Type="http://schemas.openxmlformats.org/officeDocument/2006/relationships/image" Target="../media/image25.png"/><Relationship Id="rId2" Type="http://schemas.openxmlformats.org/officeDocument/2006/relationships/notesSlide" Target="../notesSlides/notesSlide13.xml"/><Relationship Id="rId1" Type="http://schemas.openxmlformats.org/officeDocument/2006/relationships/slideLayout" Target="../slideLayouts/slideLayout13.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10.png"/></Relationships>
</file>

<file path=ppt/slides/_rels/slide14.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9.png"/><Relationship Id="rId7" Type="http://schemas.openxmlformats.org/officeDocument/2006/relationships/image" Target="../media/image28.png"/><Relationship Id="rId2" Type="http://schemas.openxmlformats.org/officeDocument/2006/relationships/notesSlide" Target="../notesSlides/notesSlide14.xml"/><Relationship Id="rId1" Type="http://schemas.openxmlformats.org/officeDocument/2006/relationships/slideLayout" Target="../slideLayouts/slideLayout13.xml"/><Relationship Id="rId6" Type="http://schemas.openxmlformats.org/officeDocument/2006/relationships/image" Target="../media/image11.png"/><Relationship Id="rId5" Type="http://schemas.openxmlformats.org/officeDocument/2006/relationships/image" Target="../media/image27.png"/><Relationship Id="rId4" Type="http://schemas.openxmlformats.org/officeDocument/2006/relationships/image" Target="../media/image10.png"/></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32.png"/><Relationship Id="rId2" Type="http://schemas.openxmlformats.org/officeDocument/2006/relationships/notesSlide" Target="../notesSlides/notesSlide15.xml"/><Relationship Id="rId1" Type="http://schemas.openxmlformats.org/officeDocument/2006/relationships/slideLayout" Target="../slideLayouts/slideLayout13.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10.png"/></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6.xml"/><Relationship Id="rId1" Type="http://schemas.openxmlformats.org/officeDocument/2006/relationships/slideLayout" Target="../slideLayouts/slideLayout13.xml"/><Relationship Id="rId5" Type="http://schemas.openxmlformats.org/officeDocument/2006/relationships/image" Target="../media/image33.jpg"/><Relationship Id="rId4" Type="http://schemas.openxmlformats.org/officeDocument/2006/relationships/image" Target="../media/image10.png"/></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7.xml"/><Relationship Id="rId1" Type="http://schemas.openxmlformats.org/officeDocument/2006/relationships/slideLayout" Target="../slideLayouts/slideLayout13.xml"/><Relationship Id="rId5" Type="http://schemas.openxmlformats.org/officeDocument/2006/relationships/image" Target="../media/image35.png"/><Relationship Id="rId4" Type="http://schemas.openxmlformats.org/officeDocument/2006/relationships/image" Target="../media/image34.png"/></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38.png"/><Relationship Id="rId2" Type="http://schemas.openxmlformats.org/officeDocument/2006/relationships/notesSlide" Target="../notesSlides/notesSlide18.xml"/><Relationship Id="rId1" Type="http://schemas.openxmlformats.org/officeDocument/2006/relationships/slideLayout" Target="../slideLayouts/slideLayout13.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10.png"/></Relationships>
</file>

<file path=ppt/slides/_rels/slide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9.xml"/><Relationship Id="rId1" Type="http://schemas.openxmlformats.org/officeDocument/2006/relationships/slideLayout" Target="../slideLayouts/slideLayout13.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7"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0.xml"/><Relationship Id="rId1" Type="http://schemas.openxmlformats.org/officeDocument/2006/relationships/slideLayout" Target="../slideLayouts/slideLayout13.xml"/><Relationship Id="rId5" Type="http://schemas.openxmlformats.org/officeDocument/2006/relationships/image" Target="../media/image41.png"/><Relationship Id="rId4" Type="http://schemas.openxmlformats.org/officeDocument/2006/relationships/image" Target="../media/image10.png"/></Relationships>
</file>

<file path=ppt/slides/_rels/slide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1.xml"/><Relationship Id="rId1" Type="http://schemas.openxmlformats.org/officeDocument/2006/relationships/slideLayout" Target="../slideLayouts/slideLayout13.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10.png"/></Relationships>
</file>

<file path=ppt/slides/_rels/slide22.xml.rels><?xml version="1.0" encoding="UTF-8" standalone="yes"?>
<Relationships xmlns="http://schemas.openxmlformats.org/package/2006/relationships"><Relationship Id="rId8" Type="http://schemas.openxmlformats.org/officeDocument/2006/relationships/image" Target="../media/image47.png"/><Relationship Id="rId3" Type="http://schemas.openxmlformats.org/officeDocument/2006/relationships/image" Target="../media/image9.png"/><Relationship Id="rId7" Type="http://schemas.openxmlformats.org/officeDocument/2006/relationships/image" Target="../media/image46.png"/><Relationship Id="rId2" Type="http://schemas.openxmlformats.org/officeDocument/2006/relationships/notesSlide" Target="../notesSlides/notesSlide22.xml"/><Relationship Id="rId1" Type="http://schemas.openxmlformats.org/officeDocument/2006/relationships/slideLayout" Target="../slideLayouts/slideLayout13.xml"/><Relationship Id="rId6" Type="http://schemas.openxmlformats.org/officeDocument/2006/relationships/image" Target="../media/image45.png"/><Relationship Id="rId5" Type="http://schemas.openxmlformats.org/officeDocument/2006/relationships/image" Target="../media/image44.png"/><Relationship Id="rId10" Type="http://schemas.openxmlformats.org/officeDocument/2006/relationships/image" Target="../media/image49.png"/><Relationship Id="rId4" Type="http://schemas.openxmlformats.org/officeDocument/2006/relationships/image" Target="../media/image10.png"/><Relationship Id="rId9" Type="http://schemas.openxmlformats.org/officeDocument/2006/relationships/image" Target="../media/image48.png"/></Relationships>
</file>

<file path=ppt/slides/_rels/slide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3.xml"/><Relationship Id="rId1" Type="http://schemas.openxmlformats.org/officeDocument/2006/relationships/slideLayout" Target="../slideLayouts/slideLayout12.xml"/><Relationship Id="rId6" Type="http://schemas.openxmlformats.org/officeDocument/2006/relationships/image" Target="../media/image50.jpg"/><Relationship Id="rId5" Type="http://schemas.openxmlformats.org/officeDocument/2006/relationships/image" Target="../media/image10.png"/><Relationship Id="rId4" Type="http://schemas.openxmlformats.org/officeDocument/2006/relationships/image" Target="../media/image8.png"/></Relationships>
</file>

<file path=ppt/slides/_rels/slide2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4.xml"/><Relationship Id="rId1" Type="http://schemas.openxmlformats.org/officeDocument/2006/relationships/slideLayout" Target="../slideLayouts/slideLayout13.xml"/><Relationship Id="rId5" Type="http://schemas.openxmlformats.org/officeDocument/2006/relationships/image" Target="../media/image51.png"/><Relationship Id="rId4" Type="http://schemas.openxmlformats.org/officeDocument/2006/relationships/image" Target="../media/image10.png"/></Relationships>
</file>

<file path=ppt/slides/_rels/slide2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5.xml"/><Relationship Id="rId1" Type="http://schemas.openxmlformats.org/officeDocument/2006/relationships/slideLayout" Target="../slideLayouts/slideLayout12.xml"/><Relationship Id="rId6" Type="http://schemas.openxmlformats.org/officeDocument/2006/relationships/image" Target="../media/image53.png"/><Relationship Id="rId5" Type="http://schemas.openxmlformats.org/officeDocument/2006/relationships/image" Target="../media/image52.png"/><Relationship Id="rId4" Type="http://schemas.openxmlformats.org/officeDocument/2006/relationships/image" Target="../media/image10.png"/></Relationships>
</file>

<file path=ppt/slides/_rels/slide2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6.xml"/><Relationship Id="rId1" Type="http://schemas.openxmlformats.org/officeDocument/2006/relationships/slideLayout" Target="../slideLayouts/slideLayout13.xml"/><Relationship Id="rId6" Type="http://schemas.openxmlformats.org/officeDocument/2006/relationships/image" Target="../media/image55.jpg"/><Relationship Id="rId5" Type="http://schemas.openxmlformats.org/officeDocument/2006/relationships/image" Target="../media/image54.png"/><Relationship Id="rId4" Type="http://schemas.openxmlformats.org/officeDocument/2006/relationships/image" Target="../media/image10.png"/></Relationships>
</file>

<file path=ppt/slides/_rels/slide2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7.xml"/><Relationship Id="rId1" Type="http://schemas.openxmlformats.org/officeDocument/2006/relationships/slideLayout" Target="../slideLayouts/slideLayout12.xml"/><Relationship Id="rId6" Type="http://schemas.openxmlformats.org/officeDocument/2006/relationships/image" Target="../media/image56.png"/><Relationship Id="rId5" Type="http://schemas.openxmlformats.org/officeDocument/2006/relationships/image" Target="../media/image10.png"/><Relationship Id="rId4" Type="http://schemas.openxmlformats.org/officeDocument/2006/relationships/image" Target="../media/image8.png"/></Relationships>
</file>

<file path=ppt/slides/_rels/slide28.xml.rels><?xml version="1.0" encoding="UTF-8" standalone="yes"?>
<Relationships xmlns="http://schemas.openxmlformats.org/package/2006/relationships"><Relationship Id="rId3" Type="http://schemas.openxmlformats.org/officeDocument/2006/relationships/hyperlink" Target="http://drive.google.com/file/d/1buYJ7aHGLa-xlHyKXzrqmizQdzV36FY5/view" TargetMode="External"/><Relationship Id="rId2" Type="http://schemas.openxmlformats.org/officeDocument/2006/relationships/notesSlide" Target="../notesSlides/notesSlide28.xml"/><Relationship Id="rId1" Type="http://schemas.openxmlformats.org/officeDocument/2006/relationships/slideLayout" Target="../slideLayouts/slideLayout13.xml"/><Relationship Id="rId4" Type="http://schemas.openxmlformats.org/officeDocument/2006/relationships/image" Target="../media/image57.jpg"/></Relationships>
</file>

<file path=ppt/slides/_rels/slide29.xml.rels><?xml version="1.0" encoding="UTF-8" standalone="yes"?>
<Relationships xmlns="http://schemas.openxmlformats.org/package/2006/relationships"><Relationship Id="rId3" Type="http://schemas.openxmlformats.org/officeDocument/2006/relationships/hyperlink" Target="http://drive.google.com/file/d/1Zp0dC8TUPtDvAXy2S7GPmDvkmhSrgB8e/view" TargetMode="External"/><Relationship Id="rId2" Type="http://schemas.openxmlformats.org/officeDocument/2006/relationships/notesSlide" Target="../notesSlides/notesSlide29.xml"/><Relationship Id="rId1" Type="http://schemas.openxmlformats.org/officeDocument/2006/relationships/slideLayout" Target="../slideLayouts/slideLayout13.xml"/><Relationship Id="rId4" Type="http://schemas.openxmlformats.org/officeDocument/2006/relationships/image" Target="../media/image58.jp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2.xml"/><Relationship Id="rId5" Type="http://schemas.openxmlformats.org/officeDocument/2006/relationships/image" Target="../media/image8.png"/><Relationship Id="rId4" Type="http://schemas.openxmlformats.org/officeDocument/2006/relationships/image" Target="../media/image7.jpg"/></Relationships>
</file>

<file path=ppt/slides/_rels/slide30.xml.rels><?xml version="1.0" encoding="UTF-8" standalone="yes"?>
<Relationships xmlns="http://schemas.openxmlformats.org/package/2006/relationships"><Relationship Id="rId3" Type="http://schemas.openxmlformats.org/officeDocument/2006/relationships/hyperlink" Target="http://drive.google.com/file/d/1RJ3e1w6f5Ttm2JlXjn6cp2JbNuaL5qbq/view" TargetMode="External"/><Relationship Id="rId2" Type="http://schemas.openxmlformats.org/officeDocument/2006/relationships/notesSlide" Target="../notesSlides/notesSlide30.xml"/><Relationship Id="rId1" Type="http://schemas.openxmlformats.org/officeDocument/2006/relationships/slideLayout" Target="../slideLayouts/slideLayout13.xml"/><Relationship Id="rId4" Type="http://schemas.openxmlformats.org/officeDocument/2006/relationships/image" Target="../media/image59.jpg"/></Relationships>
</file>

<file path=ppt/slides/_rels/slide3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1.xml"/><Relationship Id="rId1" Type="http://schemas.openxmlformats.org/officeDocument/2006/relationships/slideLayout" Target="../slideLayouts/slideLayout13.xml"/><Relationship Id="rId5" Type="http://schemas.openxmlformats.org/officeDocument/2006/relationships/image" Target="../media/image60.png"/><Relationship Id="rId4" Type="http://schemas.openxmlformats.org/officeDocument/2006/relationships/image" Target="../media/image10.png"/></Relationships>
</file>

<file path=ppt/slides/_rels/slide3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2.xml"/><Relationship Id="rId1" Type="http://schemas.openxmlformats.org/officeDocument/2006/relationships/slideLayout" Target="../slideLayouts/slideLayout13.xml"/><Relationship Id="rId5" Type="http://schemas.openxmlformats.org/officeDocument/2006/relationships/image" Target="../media/image61.png"/><Relationship Id="rId4" Type="http://schemas.openxmlformats.org/officeDocument/2006/relationships/image" Target="../media/image10.png"/></Relationships>
</file>

<file path=ppt/slides/_rels/slide3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3.xml"/><Relationship Id="rId1" Type="http://schemas.openxmlformats.org/officeDocument/2006/relationships/slideLayout" Target="../slideLayouts/slideLayout13.xml"/><Relationship Id="rId6" Type="http://schemas.openxmlformats.org/officeDocument/2006/relationships/image" Target="../media/image23.png"/><Relationship Id="rId5" Type="http://schemas.openxmlformats.org/officeDocument/2006/relationships/image" Target="../media/image62.png"/><Relationship Id="rId4" Type="http://schemas.openxmlformats.org/officeDocument/2006/relationships/image" Target="../media/image10.png"/></Relationships>
</file>

<file path=ppt/slides/_rels/slide3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4.xml"/><Relationship Id="rId1" Type="http://schemas.openxmlformats.org/officeDocument/2006/relationships/slideLayout" Target="../slideLayouts/slideLayout13.xml"/><Relationship Id="rId5" Type="http://schemas.openxmlformats.org/officeDocument/2006/relationships/image" Target="../media/image63.jpg"/><Relationship Id="rId4" Type="http://schemas.openxmlformats.org/officeDocument/2006/relationships/image" Target="../media/image10.png"/></Relationships>
</file>

<file path=ppt/slides/_rels/slide3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5.xml"/><Relationship Id="rId1" Type="http://schemas.openxmlformats.org/officeDocument/2006/relationships/slideLayout" Target="../slideLayouts/slideLayout13.xml"/><Relationship Id="rId6" Type="http://schemas.openxmlformats.org/officeDocument/2006/relationships/image" Target="../media/image65.png"/><Relationship Id="rId5" Type="http://schemas.openxmlformats.org/officeDocument/2006/relationships/image" Target="../media/image64.png"/><Relationship Id="rId4" Type="http://schemas.openxmlformats.org/officeDocument/2006/relationships/image" Target="../media/image10.png"/></Relationships>
</file>

<file path=ppt/slides/_rels/slide3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6.xml"/><Relationship Id="rId1" Type="http://schemas.openxmlformats.org/officeDocument/2006/relationships/slideLayout" Target="../slideLayouts/slideLayout13.xml"/><Relationship Id="rId5" Type="http://schemas.openxmlformats.org/officeDocument/2006/relationships/image" Target="../media/image66.png"/><Relationship Id="rId4" Type="http://schemas.openxmlformats.org/officeDocument/2006/relationships/image" Target="../media/image10.png"/></Relationships>
</file>

<file path=ppt/slides/_rels/slide3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7.xml"/><Relationship Id="rId1" Type="http://schemas.openxmlformats.org/officeDocument/2006/relationships/slideLayout" Target="../slideLayouts/slideLayout13.xml"/><Relationship Id="rId5" Type="http://schemas.openxmlformats.org/officeDocument/2006/relationships/image" Target="../media/image67.png"/><Relationship Id="rId4" Type="http://schemas.openxmlformats.org/officeDocument/2006/relationships/image" Target="../media/image10.png"/></Relationships>
</file>

<file path=ppt/slides/_rels/slide38.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70.png"/><Relationship Id="rId2" Type="http://schemas.openxmlformats.org/officeDocument/2006/relationships/notesSlide" Target="../notesSlides/notesSlide38.xml"/><Relationship Id="rId1" Type="http://schemas.openxmlformats.org/officeDocument/2006/relationships/slideLayout" Target="../slideLayouts/slideLayout13.xml"/><Relationship Id="rId6" Type="http://schemas.openxmlformats.org/officeDocument/2006/relationships/image" Target="../media/image69.png"/><Relationship Id="rId5" Type="http://schemas.openxmlformats.org/officeDocument/2006/relationships/image" Target="../media/image68.png"/><Relationship Id="rId4" Type="http://schemas.openxmlformats.org/officeDocument/2006/relationships/image" Target="../media/image10.png"/></Relationships>
</file>

<file path=ppt/slides/_rels/slide39.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72.png"/><Relationship Id="rId2" Type="http://schemas.openxmlformats.org/officeDocument/2006/relationships/notesSlide" Target="../notesSlides/notesSlide39.xml"/><Relationship Id="rId1" Type="http://schemas.openxmlformats.org/officeDocument/2006/relationships/slideLayout" Target="../slideLayouts/slideLayout12.xml"/><Relationship Id="rId6" Type="http://schemas.openxmlformats.org/officeDocument/2006/relationships/image" Target="../media/image71.png"/><Relationship Id="rId5" Type="http://schemas.openxmlformats.org/officeDocument/2006/relationships/image" Target="../media/image10.png"/><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13.xml"/><Relationship Id="rId5" Type="http://schemas.openxmlformats.org/officeDocument/2006/relationships/image" Target="../media/image11.png"/><Relationship Id="rId4" Type="http://schemas.openxmlformats.org/officeDocument/2006/relationships/image" Target="../media/image10.png"/></Relationships>
</file>

<file path=ppt/slides/_rels/slide40.xml.rels><?xml version="1.0" encoding="UTF-8" standalone="yes"?>
<Relationships xmlns="http://schemas.openxmlformats.org/package/2006/relationships"><Relationship Id="rId8" Type="http://schemas.openxmlformats.org/officeDocument/2006/relationships/image" Target="../media/image75.jpg"/><Relationship Id="rId3" Type="http://schemas.openxmlformats.org/officeDocument/2006/relationships/image" Target="../media/image6.png"/><Relationship Id="rId7" Type="http://schemas.openxmlformats.org/officeDocument/2006/relationships/image" Target="../media/image74.jpg"/><Relationship Id="rId2" Type="http://schemas.openxmlformats.org/officeDocument/2006/relationships/notesSlide" Target="../notesSlides/notesSlide40.xml"/><Relationship Id="rId1" Type="http://schemas.openxmlformats.org/officeDocument/2006/relationships/slideLayout" Target="../slideLayouts/slideLayout12.xml"/><Relationship Id="rId6" Type="http://schemas.openxmlformats.org/officeDocument/2006/relationships/image" Target="../media/image73.jpg"/><Relationship Id="rId5" Type="http://schemas.openxmlformats.org/officeDocument/2006/relationships/image" Target="../media/image10.png"/><Relationship Id="rId4" Type="http://schemas.openxmlformats.org/officeDocument/2006/relationships/image" Target="../media/image8.png"/></Relationships>
</file>

<file path=ppt/slides/_rels/slide4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1.xml"/><Relationship Id="rId1" Type="http://schemas.openxmlformats.org/officeDocument/2006/relationships/slideLayout" Target="../slideLayouts/slideLayout12.xml"/><Relationship Id="rId5" Type="http://schemas.openxmlformats.org/officeDocument/2006/relationships/image" Target="../media/image76.png"/><Relationship Id="rId4" Type="http://schemas.openxmlformats.org/officeDocument/2006/relationships/image" Target="../media/image10.png"/></Relationships>
</file>

<file path=ppt/slides/_rels/slide4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2.xml"/><Relationship Id="rId1" Type="http://schemas.openxmlformats.org/officeDocument/2006/relationships/slideLayout" Target="../slideLayouts/slideLayout13.xml"/><Relationship Id="rId5" Type="http://schemas.openxmlformats.org/officeDocument/2006/relationships/image" Target="../media/image77.png"/><Relationship Id="rId4" Type="http://schemas.openxmlformats.org/officeDocument/2006/relationships/image" Target="../media/image10.png"/></Relationships>
</file>

<file path=ppt/slides/_rels/slide4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3.xml"/><Relationship Id="rId1" Type="http://schemas.openxmlformats.org/officeDocument/2006/relationships/slideLayout" Target="../slideLayouts/slideLayout18.xml"/><Relationship Id="rId4" Type="http://schemas.openxmlformats.org/officeDocument/2006/relationships/image" Target="../media/image10.png"/></Relationships>
</file>

<file path=ppt/slides/_rels/slide4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4.xml"/><Relationship Id="rId1" Type="http://schemas.openxmlformats.org/officeDocument/2006/relationships/slideLayout" Target="../slideLayouts/slideLayout18.xml"/><Relationship Id="rId5" Type="http://schemas.openxmlformats.org/officeDocument/2006/relationships/image" Target="../media/image78.png"/><Relationship Id="rId4" Type="http://schemas.openxmlformats.org/officeDocument/2006/relationships/image" Target="../media/image10.png"/></Relationships>
</file>

<file path=ppt/slides/_rels/slide4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45.xml"/><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6.xml"/><Relationship Id="rId1" Type="http://schemas.openxmlformats.org/officeDocument/2006/relationships/slideLayout" Target="../slideLayouts/slideLayout12.xml"/><Relationship Id="rId6" Type="http://schemas.openxmlformats.org/officeDocument/2006/relationships/image" Target="../media/image79.png"/><Relationship Id="rId5" Type="http://schemas.openxmlformats.org/officeDocument/2006/relationships/image" Target="../media/image10.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13.xml"/><Relationship Id="rId5" Type="http://schemas.openxmlformats.org/officeDocument/2006/relationships/image" Target="../media/image12.pn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13.xml"/><Relationship Id="rId5" Type="http://schemas.openxmlformats.org/officeDocument/2006/relationships/image" Target="../media/image13.png"/><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13.xml"/><Relationship Id="rId5" Type="http://schemas.openxmlformats.org/officeDocument/2006/relationships/image" Target="../media/image14.png"/><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13.xml"/><Relationship Id="rId5" Type="http://schemas.openxmlformats.org/officeDocument/2006/relationships/image" Target="../media/image11.png"/><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13.xml"/><Relationship Id="rId5" Type="http://schemas.openxmlformats.org/officeDocument/2006/relationships/image" Target="../media/image14.pn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58"/>
        <p:cNvGrpSpPr/>
        <p:nvPr/>
      </p:nvGrpSpPr>
      <p:grpSpPr>
        <a:xfrm>
          <a:off x="0" y="0"/>
          <a:ext cx="0" cy="0"/>
          <a:chOff x="0" y="0"/>
          <a:chExt cx="0" cy="0"/>
        </a:xfrm>
      </p:grpSpPr>
      <p:pic>
        <p:nvPicPr>
          <p:cNvPr id="159" name="Google Shape;159;p1"/>
          <p:cNvPicPr preferRelativeResize="0"/>
          <p:nvPr/>
        </p:nvPicPr>
        <p:blipFill rotWithShape="1">
          <a:blip r:embed="rId3">
            <a:alphaModFix/>
          </a:blip>
          <a:srcRect/>
          <a:stretch/>
        </p:blipFill>
        <p:spPr>
          <a:xfrm>
            <a:off x="0" y="670"/>
            <a:ext cx="12192000" cy="6857330"/>
          </a:xfrm>
          <a:prstGeom prst="rect">
            <a:avLst/>
          </a:prstGeom>
          <a:noFill/>
          <a:ln>
            <a:noFill/>
          </a:ln>
        </p:spPr>
      </p:pic>
      <p:sp>
        <p:nvSpPr>
          <p:cNvPr id="160" name="Google Shape;160;p1"/>
          <p:cNvSpPr txBox="1"/>
          <p:nvPr/>
        </p:nvSpPr>
        <p:spPr>
          <a:xfrm>
            <a:off x="742800" y="2041900"/>
            <a:ext cx="9585000" cy="17547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s-MX" sz="5400" b="0" i="0" u="none" strike="noStrike" cap="none">
                <a:solidFill>
                  <a:srgbClr val="FFFFFF"/>
                </a:solidFill>
                <a:latin typeface="Arial"/>
                <a:ea typeface="Arial"/>
                <a:cs typeface="Arial"/>
                <a:sym typeface="Arial"/>
              </a:rPr>
              <a:t>Proyecto de Aplicación Profesiona</a:t>
            </a:r>
            <a:r>
              <a:rPr lang="es-MX" sz="5400">
                <a:solidFill>
                  <a:srgbClr val="FFFFFF"/>
                </a:solidFill>
              </a:rPr>
              <a:t>l - </a:t>
            </a:r>
            <a:r>
              <a:rPr lang="es-MX" sz="5400" b="0" i="0" u="none" strike="noStrike" cap="none">
                <a:solidFill>
                  <a:srgbClr val="FFFFFF"/>
                </a:solidFill>
                <a:latin typeface="Arial"/>
                <a:ea typeface="Arial"/>
                <a:cs typeface="Arial"/>
                <a:sym typeface="Arial"/>
              </a:rPr>
              <a:t>Economía Social</a:t>
            </a:r>
            <a:endParaRPr/>
          </a:p>
        </p:txBody>
      </p:sp>
      <p:pic>
        <p:nvPicPr>
          <p:cNvPr id="161" name="Google Shape;161;p1"/>
          <p:cNvPicPr preferRelativeResize="0"/>
          <p:nvPr/>
        </p:nvPicPr>
        <p:blipFill rotWithShape="1">
          <a:blip r:embed="rId4">
            <a:alphaModFix/>
          </a:blip>
          <a:srcRect/>
          <a:stretch/>
        </p:blipFill>
        <p:spPr>
          <a:xfrm>
            <a:off x="552148" y="579633"/>
            <a:ext cx="216521" cy="216521"/>
          </a:xfrm>
          <a:prstGeom prst="rect">
            <a:avLst/>
          </a:prstGeom>
          <a:noFill/>
          <a:ln>
            <a:noFill/>
          </a:ln>
        </p:spPr>
      </p:pic>
      <p:pic>
        <p:nvPicPr>
          <p:cNvPr id="162" name="Google Shape;162;p1"/>
          <p:cNvPicPr preferRelativeResize="0"/>
          <p:nvPr/>
        </p:nvPicPr>
        <p:blipFill rotWithShape="1">
          <a:blip r:embed="rId5">
            <a:alphaModFix/>
          </a:blip>
          <a:srcRect/>
          <a:stretch/>
        </p:blipFill>
        <p:spPr>
          <a:xfrm>
            <a:off x="2129745" y="581207"/>
            <a:ext cx="216521" cy="216521"/>
          </a:xfrm>
          <a:prstGeom prst="rect">
            <a:avLst/>
          </a:prstGeom>
          <a:noFill/>
          <a:ln>
            <a:noFill/>
          </a:ln>
        </p:spPr>
      </p:pic>
      <p:pic>
        <p:nvPicPr>
          <p:cNvPr id="163" name="Google Shape;163;p1"/>
          <p:cNvPicPr preferRelativeResize="0"/>
          <p:nvPr/>
        </p:nvPicPr>
        <p:blipFill rotWithShape="1">
          <a:blip r:embed="rId6">
            <a:alphaModFix/>
          </a:blip>
          <a:srcRect/>
          <a:stretch/>
        </p:blipFill>
        <p:spPr>
          <a:xfrm>
            <a:off x="545798" y="1033107"/>
            <a:ext cx="216521" cy="216521"/>
          </a:xfrm>
          <a:prstGeom prst="rect">
            <a:avLst/>
          </a:prstGeom>
          <a:noFill/>
          <a:ln>
            <a:noFill/>
          </a:ln>
        </p:spPr>
      </p:pic>
      <p:pic>
        <p:nvPicPr>
          <p:cNvPr id="164" name="Google Shape;164;p1"/>
          <p:cNvPicPr preferRelativeResize="0"/>
          <p:nvPr/>
        </p:nvPicPr>
        <p:blipFill rotWithShape="1">
          <a:blip r:embed="rId7">
            <a:alphaModFix/>
          </a:blip>
          <a:srcRect/>
          <a:stretch/>
        </p:blipFill>
        <p:spPr>
          <a:xfrm>
            <a:off x="2129745" y="1033107"/>
            <a:ext cx="216521" cy="216521"/>
          </a:xfrm>
          <a:prstGeom prst="rect">
            <a:avLst/>
          </a:prstGeom>
          <a:noFill/>
          <a:ln>
            <a:noFill/>
          </a:ln>
        </p:spPr>
      </p:pic>
      <p:sp>
        <p:nvSpPr>
          <p:cNvPr id="165" name="Google Shape;165;p1"/>
          <p:cNvSpPr txBox="1"/>
          <p:nvPr/>
        </p:nvSpPr>
        <p:spPr>
          <a:xfrm>
            <a:off x="742793" y="551544"/>
            <a:ext cx="879807"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MX" sz="1600" b="1" i="0" u="none" strike="noStrike" cap="none">
                <a:solidFill>
                  <a:srgbClr val="FFFFFF"/>
                </a:solidFill>
                <a:latin typeface="Arial"/>
                <a:ea typeface="Arial"/>
                <a:cs typeface="Arial"/>
                <a:sym typeface="Arial"/>
              </a:rPr>
              <a:t>/ITESO</a:t>
            </a:r>
            <a:endParaRPr sz="1600" b="1" i="0" u="none" strike="noStrike" cap="none">
              <a:solidFill>
                <a:srgbClr val="000000"/>
              </a:solidFill>
              <a:latin typeface="Arial"/>
              <a:ea typeface="Arial"/>
              <a:cs typeface="Arial"/>
              <a:sym typeface="Arial"/>
            </a:endParaRPr>
          </a:p>
        </p:txBody>
      </p:sp>
      <p:sp>
        <p:nvSpPr>
          <p:cNvPr id="166" name="Google Shape;166;p1"/>
          <p:cNvSpPr txBox="1"/>
          <p:nvPr/>
        </p:nvSpPr>
        <p:spPr>
          <a:xfrm>
            <a:off x="742793" y="1008700"/>
            <a:ext cx="879807"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MX" sz="1600" b="1" i="0" u="none" strike="noStrike" cap="none">
                <a:solidFill>
                  <a:srgbClr val="FFFFFF"/>
                </a:solidFill>
                <a:latin typeface="Arial"/>
                <a:ea typeface="Arial"/>
                <a:cs typeface="Arial"/>
                <a:sym typeface="Arial"/>
              </a:rPr>
              <a:t>/ITESO</a:t>
            </a:r>
            <a:endParaRPr sz="1600" b="1" i="0" u="none" strike="noStrike" cap="none">
              <a:solidFill>
                <a:srgbClr val="000000"/>
              </a:solidFill>
              <a:latin typeface="Arial"/>
              <a:ea typeface="Arial"/>
              <a:cs typeface="Arial"/>
              <a:sym typeface="Arial"/>
            </a:endParaRPr>
          </a:p>
        </p:txBody>
      </p:sp>
      <p:sp>
        <p:nvSpPr>
          <p:cNvPr id="167" name="Google Shape;167;p1"/>
          <p:cNvSpPr txBox="1"/>
          <p:nvPr/>
        </p:nvSpPr>
        <p:spPr>
          <a:xfrm>
            <a:off x="2364400" y="551549"/>
            <a:ext cx="2310300" cy="3387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MX" sz="1600" b="1" i="0" u="none" strike="noStrike" cap="none">
                <a:solidFill>
                  <a:srgbClr val="FFFFFF"/>
                </a:solidFill>
                <a:latin typeface="Arial"/>
                <a:ea typeface="Arial"/>
                <a:cs typeface="Arial"/>
                <a:sym typeface="Arial"/>
              </a:rPr>
              <a:t>/ITESOUniversidad</a:t>
            </a:r>
            <a:endParaRPr sz="1600" b="1" i="0" u="none" strike="noStrike" cap="none">
              <a:solidFill>
                <a:srgbClr val="000000"/>
              </a:solidFill>
              <a:latin typeface="Arial"/>
              <a:ea typeface="Arial"/>
              <a:cs typeface="Arial"/>
              <a:sym typeface="Arial"/>
            </a:endParaRPr>
          </a:p>
        </p:txBody>
      </p:sp>
      <p:sp>
        <p:nvSpPr>
          <p:cNvPr id="168" name="Google Shape;168;p1"/>
          <p:cNvSpPr txBox="1"/>
          <p:nvPr/>
        </p:nvSpPr>
        <p:spPr>
          <a:xfrm>
            <a:off x="2364400" y="1025950"/>
            <a:ext cx="2310300" cy="3387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MX" sz="1600" b="1" i="0" u="none" strike="noStrike" cap="none">
                <a:solidFill>
                  <a:srgbClr val="FFFFFF"/>
                </a:solidFill>
                <a:latin typeface="Arial"/>
                <a:ea typeface="Arial"/>
                <a:cs typeface="Arial"/>
                <a:sym typeface="Arial"/>
              </a:rPr>
              <a:t>/ITESOUniversidad</a:t>
            </a:r>
            <a:endParaRPr sz="1600" b="1" i="0" u="none" strike="noStrike" cap="none">
              <a:solidFill>
                <a:srgbClr val="000000"/>
              </a:solidFill>
              <a:latin typeface="Arial"/>
              <a:ea typeface="Arial"/>
              <a:cs typeface="Arial"/>
              <a:sym typeface="Arial"/>
            </a:endParaRPr>
          </a:p>
        </p:txBody>
      </p:sp>
      <p:cxnSp>
        <p:nvCxnSpPr>
          <p:cNvPr id="169" name="Google Shape;169;p1"/>
          <p:cNvCxnSpPr/>
          <p:nvPr/>
        </p:nvCxnSpPr>
        <p:spPr>
          <a:xfrm>
            <a:off x="1786487" y="593011"/>
            <a:ext cx="0" cy="630418"/>
          </a:xfrm>
          <a:prstGeom prst="straightConnector1">
            <a:avLst/>
          </a:prstGeom>
          <a:noFill/>
          <a:ln w="41275" cap="flat" cmpd="sng">
            <a:solidFill>
              <a:schemeClr val="accent5">
                <a:alpha val="63921"/>
              </a:schemeClr>
            </a:solidFill>
            <a:prstDash val="solid"/>
            <a:miter lim="800000"/>
            <a:headEnd type="none" w="sm" len="sm"/>
            <a:tailEnd type="none" w="sm" len="sm"/>
          </a:ln>
        </p:spPr>
      </p:cxnSp>
      <p:sp>
        <p:nvSpPr>
          <p:cNvPr id="170" name="Google Shape;170;p1"/>
          <p:cNvSpPr txBox="1"/>
          <p:nvPr/>
        </p:nvSpPr>
        <p:spPr>
          <a:xfrm>
            <a:off x="221407" y="5594581"/>
            <a:ext cx="7845900" cy="9234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MX" sz="5400" b="0" i="0" u="none" strike="noStrike" cap="none">
                <a:solidFill>
                  <a:srgbClr val="FFFFFF"/>
                </a:solidFill>
                <a:latin typeface="Arial"/>
                <a:ea typeface="Arial"/>
                <a:cs typeface="Arial"/>
                <a:sym typeface="Arial"/>
              </a:rPr>
              <a:t>Otoño 2022</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55"/>
        <p:cNvGrpSpPr/>
        <p:nvPr/>
      </p:nvGrpSpPr>
      <p:grpSpPr>
        <a:xfrm>
          <a:off x="0" y="0"/>
          <a:ext cx="0" cy="0"/>
          <a:chOff x="0" y="0"/>
          <a:chExt cx="0" cy="0"/>
        </a:xfrm>
      </p:grpSpPr>
      <p:pic>
        <p:nvPicPr>
          <p:cNvPr id="256" name="Google Shape;256;g197ef190ed7_8_11"/>
          <p:cNvPicPr preferRelativeResize="0"/>
          <p:nvPr/>
        </p:nvPicPr>
        <p:blipFill rotWithShape="1">
          <a:blip r:embed="rId3">
            <a:alphaModFix/>
          </a:blip>
          <a:srcRect/>
          <a:stretch/>
        </p:blipFill>
        <p:spPr>
          <a:xfrm>
            <a:off x="0" y="6041924"/>
            <a:ext cx="12192000" cy="816077"/>
          </a:xfrm>
          <a:prstGeom prst="rect">
            <a:avLst/>
          </a:prstGeom>
          <a:noFill/>
          <a:ln>
            <a:noFill/>
          </a:ln>
        </p:spPr>
      </p:pic>
      <p:pic>
        <p:nvPicPr>
          <p:cNvPr id="257" name="Google Shape;257;g197ef190ed7_8_11"/>
          <p:cNvPicPr preferRelativeResize="0"/>
          <p:nvPr/>
        </p:nvPicPr>
        <p:blipFill rotWithShape="1">
          <a:blip r:embed="rId4">
            <a:alphaModFix/>
          </a:blip>
          <a:srcRect/>
          <a:stretch/>
        </p:blipFill>
        <p:spPr>
          <a:xfrm>
            <a:off x="9517626" y="6192300"/>
            <a:ext cx="2530373" cy="515324"/>
          </a:xfrm>
          <a:prstGeom prst="rect">
            <a:avLst/>
          </a:prstGeom>
          <a:noFill/>
          <a:ln>
            <a:noFill/>
          </a:ln>
        </p:spPr>
      </p:pic>
      <p:sp>
        <p:nvSpPr>
          <p:cNvPr id="258" name="Google Shape;258;g197ef190ed7_8_11"/>
          <p:cNvSpPr txBox="1"/>
          <p:nvPr/>
        </p:nvSpPr>
        <p:spPr>
          <a:xfrm>
            <a:off x="3271326" y="153475"/>
            <a:ext cx="5085300" cy="585000"/>
          </a:xfrm>
          <a:prstGeom prst="rect">
            <a:avLst/>
          </a:prstGeom>
          <a:noFill/>
          <a:ln>
            <a:noFill/>
          </a:ln>
        </p:spPr>
        <p:txBody>
          <a:bodyPr spcFirstLastPara="1" wrap="square" lIns="91425" tIns="45700" rIns="91425" bIns="45700" anchor="t" anchorCtr="0">
            <a:spAutoFit/>
          </a:bodyPr>
          <a:lstStyle/>
          <a:p>
            <a:pPr marL="0" lvl="0" indent="0" algn="l" rtl="0">
              <a:spcBef>
                <a:spcPts val="0"/>
              </a:spcBef>
              <a:spcAft>
                <a:spcPts val="0"/>
              </a:spcAft>
              <a:buSzPts val="1100"/>
              <a:buNone/>
            </a:pPr>
            <a:r>
              <a:rPr lang="es-MX" sz="3200">
                <a:solidFill>
                  <a:srgbClr val="31538F"/>
                </a:solidFill>
              </a:rPr>
              <a:t> Problemática General</a:t>
            </a:r>
            <a:endParaRPr sz="3200">
              <a:solidFill>
                <a:srgbClr val="31538F"/>
              </a:solidFill>
            </a:endParaRPr>
          </a:p>
        </p:txBody>
      </p:sp>
      <p:sp>
        <p:nvSpPr>
          <p:cNvPr id="259" name="Google Shape;259;g197ef190ed7_8_11"/>
          <p:cNvSpPr txBox="1"/>
          <p:nvPr/>
        </p:nvSpPr>
        <p:spPr>
          <a:xfrm>
            <a:off x="224275" y="264525"/>
            <a:ext cx="6345000" cy="6192900"/>
          </a:xfrm>
          <a:prstGeom prst="rect">
            <a:avLst/>
          </a:prstGeom>
          <a:noFill/>
          <a:ln>
            <a:noFill/>
          </a:ln>
        </p:spPr>
        <p:txBody>
          <a:bodyPr spcFirstLastPara="1" wrap="square" lIns="91425" tIns="91425" rIns="91425" bIns="91425" anchor="t" anchorCtr="0">
            <a:spAutoFit/>
          </a:bodyPr>
          <a:lstStyle/>
          <a:p>
            <a:pPr marL="0" lvl="0" indent="0" algn="just" rtl="0">
              <a:lnSpc>
                <a:spcPct val="150000"/>
              </a:lnSpc>
              <a:spcBef>
                <a:spcPts val="0"/>
              </a:spcBef>
              <a:spcAft>
                <a:spcPts val="0"/>
              </a:spcAft>
              <a:buNone/>
            </a:pPr>
            <a:endParaRPr sz="1600">
              <a:solidFill>
                <a:schemeClr val="dk1"/>
              </a:solidFill>
              <a:highlight>
                <a:srgbClr val="FFFFFF"/>
              </a:highlight>
            </a:endParaRPr>
          </a:p>
          <a:p>
            <a:pPr marL="457200" lvl="0" indent="-323850" algn="just" rtl="0">
              <a:lnSpc>
                <a:spcPct val="150000"/>
              </a:lnSpc>
              <a:spcBef>
                <a:spcPts val="1400"/>
              </a:spcBef>
              <a:spcAft>
                <a:spcPts val="0"/>
              </a:spcAft>
              <a:buClr>
                <a:schemeClr val="dk1"/>
              </a:buClr>
              <a:buSzPts val="1500"/>
              <a:buChar char="●"/>
            </a:pPr>
            <a:r>
              <a:rPr lang="es-MX" sz="1800">
                <a:solidFill>
                  <a:schemeClr val="dk1"/>
                </a:solidFill>
                <a:highlight>
                  <a:srgbClr val="FFFFFF"/>
                </a:highlight>
              </a:rPr>
              <a:t>No cuentan con una Organización y Coordinación.</a:t>
            </a:r>
            <a:endParaRPr sz="1800">
              <a:solidFill>
                <a:schemeClr val="dk1"/>
              </a:solidFill>
              <a:highlight>
                <a:srgbClr val="FFFFFF"/>
              </a:highlight>
            </a:endParaRPr>
          </a:p>
          <a:p>
            <a:pPr marL="457200" lvl="0" indent="-323850" algn="just" rtl="0">
              <a:lnSpc>
                <a:spcPct val="150000"/>
              </a:lnSpc>
              <a:spcBef>
                <a:spcPts val="0"/>
              </a:spcBef>
              <a:spcAft>
                <a:spcPts val="0"/>
              </a:spcAft>
              <a:buClr>
                <a:schemeClr val="dk1"/>
              </a:buClr>
              <a:buSzPts val="1500"/>
              <a:buChar char="●"/>
            </a:pPr>
            <a:r>
              <a:rPr lang="es-MX" sz="1800">
                <a:solidFill>
                  <a:schemeClr val="dk1"/>
                </a:solidFill>
                <a:highlight>
                  <a:srgbClr val="FFFFFF"/>
                </a:highlight>
              </a:rPr>
              <a:t>No hay una correcta difusión de su trabajo. </a:t>
            </a:r>
            <a:endParaRPr sz="1800">
              <a:solidFill>
                <a:schemeClr val="dk1"/>
              </a:solidFill>
              <a:highlight>
                <a:srgbClr val="FFFFFF"/>
              </a:highlight>
            </a:endParaRPr>
          </a:p>
          <a:p>
            <a:pPr marL="457200" lvl="0" indent="-323850" algn="just" rtl="0">
              <a:lnSpc>
                <a:spcPct val="150000"/>
              </a:lnSpc>
              <a:spcBef>
                <a:spcPts val="0"/>
              </a:spcBef>
              <a:spcAft>
                <a:spcPts val="0"/>
              </a:spcAft>
              <a:buClr>
                <a:schemeClr val="dk1"/>
              </a:buClr>
              <a:buSzPts val="1500"/>
              <a:buChar char="●"/>
            </a:pPr>
            <a:r>
              <a:rPr lang="es-MX" sz="1800">
                <a:solidFill>
                  <a:schemeClr val="dk1"/>
                </a:solidFill>
                <a:highlight>
                  <a:srgbClr val="FFFFFF"/>
                </a:highlight>
              </a:rPr>
              <a:t>Trabajan como comercio informal.</a:t>
            </a:r>
            <a:endParaRPr sz="1800">
              <a:solidFill>
                <a:schemeClr val="dk1"/>
              </a:solidFill>
              <a:highlight>
                <a:srgbClr val="FFFFFF"/>
              </a:highlight>
            </a:endParaRPr>
          </a:p>
          <a:p>
            <a:pPr marL="457200" lvl="0" indent="-323850" algn="just" rtl="0">
              <a:lnSpc>
                <a:spcPct val="150000"/>
              </a:lnSpc>
              <a:spcBef>
                <a:spcPts val="0"/>
              </a:spcBef>
              <a:spcAft>
                <a:spcPts val="0"/>
              </a:spcAft>
              <a:buClr>
                <a:schemeClr val="dk1"/>
              </a:buClr>
              <a:buSzPts val="1500"/>
              <a:buChar char="●"/>
            </a:pPr>
            <a:r>
              <a:rPr lang="es-MX" sz="1800">
                <a:solidFill>
                  <a:schemeClr val="dk1"/>
                </a:solidFill>
                <a:highlight>
                  <a:srgbClr val="FFFFFF"/>
                </a:highlight>
              </a:rPr>
              <a:t>Existe una carencia de acuerdos y reglamentos para algunos mercados..</a:t>
            </a:r>
            <a:endParaRPr sz="1800">
              <a:solidFill>
                <a:schemeClr val="dk1"/>
              </a:solidFill>
              <a:highlight>
                <a:srgbClr val="FFFFFF"/>
              </a:highlight>
            </a:endParaRPr>
          </a:p>
          <a:p>
            <a:pPr marL="457200" lvl="0" indent="-323850" algn="just" rtl="0">
              <a:lnSpc>
                <a:spcPct val="150000"/>
              </a:lnSpc>
              <a:spcBef>
                <a:spcPts val="0"/>
              </a:spcBef>
              <a:spcAft>
                <a:spcPts val="0"/>
              </a:spcAft>
              <a:buClr>
                <a:schemeClr val="dk1"/>
              </a:buClr>
              <a:buSzPts val="1500"/>
              <a:buChar char="●"/>
            </a:pPr>
            <a:r>
              <a:rPr lang="es-MX" sz="1800">
                <a:solidFill>
                  <a:schemeClr val="dk1"/>
                </a:solidFill>
                <a:highlight>
                  <a:srgbClr val="FFFFFF"/>
                </a:highlight>
              </a:rPr>
              <a:t>La mano de obra es muy barata.</a:t>
            </a:r>
            <a:endParaRPr sz="1800">
              <a:solidFill>
                <a:schemeClr val="dk1"/>
              </a:solidFill>
              <a:highlight>
                <a:srgbClr val="FFFFFF"/>
              </a:highlight>
            </a:endParaRPr>
          </a:p>
          <a:p>
            <a:pPr marL="457200" lvl="0" indent="-323850" algn="just" rtl="0">
              <a:lnSpc>
                <a:spcPct val="150000"/>
              </a:lnSpc>
              <a:spcBef>
                <a:spcPts val="0"/>
              </a:spcBef>
              <a:spcAft>
                <a:spcPts val="0"/>
              </a:spcAft>
              <a:buClr>
                <a:schemeClr val="dk1"/>
              </a:buClr>
              <a:buSzPts val="1500"/>
              <a:buChar char="●"/>
            </a:pPr>
            <a:r>
              <a:rPr lang="es-MX" sz="1800">
                <a:solidFill>
                  <a:schemeClr val="dk1"/>
                </a:solidFill>
                <a:highlight>
                  <a:srgbClr val="FFFFFF"/>
                </a:highlight>
              </a:rPr>
              <a:t>Falta de entendimiento de los conceptos de Economía Solidaria y Social y  consumo local de Consumidores.</a:t>
            </a:r>
            <a:endParaRPr sz="1800">
              <a:solidFill>
                <a:schemeClr val="dk1"/>
              </a:solidFill>
              <a:highlight>
                <a:srgbClr val="FFFFFF"/>
              </a:highlight>
            </a:endParaRPr>
          </a:p>
          <a:p>
            <a:pPr marL="457200" lvl="0" indent="-323850" algn="just" rtl="0">
              <a:lnSpc>
                <a:spcPct val="150000"/>
              </a:lnSpc>
              <a:spcBef>
                <a:spcPts val="0"/>
              </a:spcBef>
              <a:spcAft>
                <a:spcPts val="0"/>
              </a:spcAft>
              <a:buClr>
                <a:schemeClr val="dk1"/>
              </a:buClr>
              <a:buSzPts val="1500"/>
              <a:buChar char="●"/>
            </a:pPr>
            <a:r>
              <a:rPr lang="es-MX" sz="1800">
                <a:solidFill>
                  <a:schemeClr val="dk1"/>
                </a:solidFill>
                <a:highlight>
                  <a:srgbClr val="FFFFFF"/>
                </a:highlight>
              </a:rPr>
              <a:t>Falta de información en los mercados. </a:t>
            </a:r>
            <a:endParaRPr sz="1800">
              <a:solidFill>
                <a:schemeClr val="dk1"/>
              </a:solidFill>
              <a:highlight>
                <a:srgbClr val="FFFFFF"/>
              </a:highlight>
            </a:endParaRPr>
          </a:p>
          <a:p>
            <a:pPr marL="457200" lvl="0" indent="-323850" algn="just" rtl="0">
              <a:lnSpc>
                <a:spcPct val="150000"/>
              </a:lnSpc>
              <a:spcBef>
                <a:spcPts val="0"/>
              </a:spcBef>
              <a:spcAft>
                <a:spcPts val="0"/>
              </a:spcAft>
              <a:buClr>
                <a:schemeClr val="dk1"/>
              </a:buClr>
              <a:buSzPts val="1500"/>
              <a:buChar char="●"/>
            </a:pPr>
            <a:r>
              <a:rPr lang="es-MX" sz="1800">
                <a:solidFill>
                  <a:schemeClr val="dk1"/>
                </a:solidFill>
                <a:highlight>
                  <a:srgbClr val="FFFFFF"/>
                </a:highlight>
              </a:rPr>
              <a:t>Los empleos de los concesionarios son inestables.</a:t>
            </a:r>
            <a:endParaRPr sz="1800">
              <a:solidFill>
                <a:schemeClr val="dk1"/>
              </a:solidFill>
              <a:highlight>
                <a:srgbClr val="FFFFFF"/>
              </a:highlight>
            </a:endParaRPr>
          </a:p>
          <a:p>
            <a:pPr marL="457200" lvl="0" indent="-323850" algn="just" rtl="0">
              <a:lnSpc>
                <a:spcPct val="150000"/>
              </a:lnSpc>
              <a:spcBef>
                <a:spcPts val="0"/>
              </a:spcBef>
              <a:spcAft>
                <a:spcPts val="0"/>
              </a:spcAft>
              <a:buClr>
                <a:schemeClr val="dk1"/>
              </a:buClr>
              <a:buSzPts val="1500"/>
              <a:buChar char="●"/>
            </a:pPr>
            <a:r>
              <a:rPr lang="es-MX" sz="1800">
                <a:solidFill>
                  <a:schemeClr val="dk1"/>
                </a:solidFill>
                <a:highlight>
                  <a:srgbClr val="FFFFFF"/>
                </a:highlight>
              </a:rPr>
              <a:t>Problemas por la ausencia de clientela.</a:t>
            </a:r>
            <a:endParaRPr sz="1800">
              <a:solidFill>
                <a:schemeClr val="dk1"/>
              </a:solidFill>
              <a:highlight>
                <a:srgbClr val="FFFFFF"/>
              </a:highlight>
            </a:endParaRPr>
          </a:p>
          <a:p>
            <a:pPr marL="457200" lvl="0" indent="-323850" algn="just" rtl="0">
              <a:lnSpc>
                <a:spcPct val="150000"/>
              </a:lnSpc>
              <a:spcBef>
                <a:spcPts val="0"/>
              </a:spcBef>
              <a:spcAft>
                <a:spcPts val="0"/>
              </a:spcAft>
              <a:buClr>
                <a:schemeClr val="dk1"/>
              </a:buClr>
              <a:buSzPts val="1500"/>
              <a:buChar char="●"/>
            </a:pPr>
            <a:r>
              <a:rPr lang="es-MX" sz="1800">
                <a:solidFill>
                  <a:schemeClr val="dk1"/>
                </a:solidFill>
                <a:highlight>
                  <a:srgbClr val="FFFFFF"/>
                </a:highlight>
              </a:rPr>
              <a:t>No existe una cultura de competencia sana.</a:t>
            </a:r>
            <a:endParaRPr sz="1800">
              <a:solidFill>
                <a:schemeClr val="dk1"/>
              </a:solidFill>
              <a:highlight>
                <a:srgbClr val="FFFFFF"/>
              </a:highlight>
            </a:endParaRPr>
          </a:p>
          <a:p>
            <a:pPr marL="0" lvl="0" indent="0" algn="l" rtl="0">
              <a:spcBef>
                <a:spcPts val="1400"/>
              </a:spcBef>
              <a:spcAft>
                <a:spcPts val="0"/>
              </a:spcAft>
              <a:buNone/>
            </a:pPr>
            <a:endParaRPr sz="1900">
              <a:solidFill>
                <a:srgbClr val="191919"/>
              </a:solidFill>
            </a:endParaRPr>
          </a:p>
        </p:txBody>
      </p:sp>
      <p:pic>
        <p:nvPicPr>
          <p:cNvPr id="260" name="Google Shape;260;g197ef190ed7_8_11"/>
          <p:cNvPicPr preferRelativeResize="0"/>
          <p:nvPr/>
        </p:nvPicPr>
        <p:blipFill>
          <a:blip r:embed="rId5">
            <a:alphaModFix/>
          </a:blip>
          <a:stretch>
            <a:fillRect/>
          </a:stretch>
        </p:blipFill>
        <p:spPr>
          <a:xfrm>
            <a:off x="6831800" y="1949450"/>
            <a:ext cx="5141451" cy="270134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64"/>
        <p:cNvGrpSpPr/>
        <p:nvPr/>
      </p:nvGrpSpPr>
      <p:grpSpPr>
        <a:xfrm>
          <a:off x="0" y="0"/>
          <a:ext cx="0" cy="0"/>
          <a:chOff x="0" y="0"/>
          <a:chExt cx="0" cy="0"/>
        </a:xfrm>
      </p:grpSpPr>
      <p:pic>
        <p:nvPicPr>
          <p:cNvPr id="265" name="Google Shape;265;g197ef190ed7_8_0"/>
          <p:cNvPicPr preferRelativeResize="0"/>
          <p:nvPr/>
        </p:nvPicPr>
        <p:blipFill rotWithShape="1">
          <a:blip r:embed="rId3">
            <a:alphaModFix/>
          </a:blip>
          <a:srcRect/>
          <a:stretch/>
        </p:blipFill>
        <p:spPr>
          <a:xfrm>
            <a:off x="0" y="6041924"/>
            <a:ext cx="12192000" cy="816077"/>
          </a:xfrm>
          <a:prstGeom prst="rect">
            <a:avLst/>
          </a:prstGeom>
          <a:noFill/>
          <a:ln>
            <a:noFill/>
          </a:ln>
        </p:spPr>
      </p:pic>
      <p:pic>
        <p:nvPicPr>
          <p:cNvPr id="266" name="Google Shape;266;g197ef190ed7_8_0"/>
          <p:cNvPicPr preferRelativeResize="0"/>
          <p:nvPr/>
        </p:nvPicPr>
        <p:blipFill rotWithShape="1">
          <a:blip r:embed="rId4">
            <a:alphaModFix/>
          </a:blip>
          <a:srcRect/>
          <a:stretch/>
        </p:blipFill>
        <p:spPr>
          <a:xfrm>
            <a:off x="9517626" y="6192300"/>
            <a:ext cx="2530373" cy="515324"/>
          </a:xfrm>
          <a:prstGeom prst="rect">
            <a:avLst/>
          </a:prstGeom>
          <a:noFill/>
          <a:ln>
            <a:noFill/>
          </a:ln>
        </p:spPr>
      </p:pic>
      <p:sp>
        <p:nvSpPr>
          <p:cNvPr id="267" name="Google Shape;267;g197ef190ed7_8_0"/>
          <p:cNvSpPr txBox="1"/>
          <p:nvPr/>
        </p:nvSpPr>
        <p:spPr>
          <a:xfrm>
            <a:off x="3350050" y="521000"/>
            <a:ext cx="10202700" cy="585000"/>
          </a:xfrm>
          <a:prstGeom prst="rect">
            <a:avLst/>
          </a:prstGeom>
          <a:noFill/>
          <a:ln>
            <a:noFill/>
          </a:ln>
        </p:spPr>
        <p:txBody>
          <a:bodyPr spcFirstLastPara="1" wrap="square" lIns="91425" tIns="45700" rIns="91425" bIns="45700" anchor="t" anchorCtr="0">
            <a:spAutoFit/>
          </a:bodyPr>
          <a:lstStyle/>
          <a:p>
            <a:pPr marL="0" lvl="0" indent="0" algn="l" rtl="0">
              <a:spcBef>
                <a:spcPts val="0"/>
              </a:spcBef>
              <a:spcAft>
                <a:spcPts val="0"/>
              </a:spcAft>
              <a:buSzPts val="1100"/>
              <a:buNone/>
            </a:pPr>
            <a:r>
              <a:rPr lang="es-MX" sz="3200">
                <a:solidFill>
                  <a:srgbClr val="31538F"/>
                </a:solidFill>
              </a:rPr>
              <a:t> Problemática Mercadológica y  Financiera</a:t>
            </a:r>
            <a:endParaRPr sz="3200">
              <a:solidFill>
                <a:srgbClr val="31538F"/>
              </a:solidFill>
            </a:endParaRPr>
          </a:p>
        </p:txBody>
      </p:sp>
      <p:sp>
        <p:nvSpPr>
          <p:cNvPr id="268" name="Google Shape;268;g197ef190ed7_8_0"/>
          <p:cNvSpPr txBox="1"/>
          <p:nvPr/>
        </p:nvSpPr>
        <p:spPr>
          <a:xfrm>
            <a:off x="245950" y="1193700"/>
            <a:ext cx="6109500" cy="5456700"/>
          </a:xfrm>
          <a:prstGeom prst="rect">
            <a:avLst/>
          </a:prstGeom>
          <a:noFill/>
          <a:ln>
            <a:noFill/>
          </a:ln>
        </p:spPr>
        <p:txBody>
          <a:bodyPr spcFirstLastPara="1" wrap="square" lIns="91425" tIns="91425" rIns="91425" bIns="91425" anchor="t" anchorCtr="0">
            <a:spAutoFit/>
          </a:bodyPr>
          <a:lstStyle/>
          <a:p>
            <a:pPr marL="0" lvl="0" indent="0" algn="just" rtl="0">
              <a:lnSpc>
                <a:spcPct val="150000"/>
              </a:lnSpc>
              <a:spcBef>
                <a:spcPts val="0"/>
              </a:spcBef>
              <a:spcAft>
                <a:spcPts val="0"/>
              </a:spcAft>
              <a:buNone/>
            </a:pPr>
            <a:endParaRPr sz="1900">
              <a:solidFill>
                <a:schemeClr val="dk1"/>
              </a:solidFill>
              <a:highlight>
                <a:srgbClr val="FFFFFF"/>
              </a:highlight>
            </a:endParaRPr>
          </a:p>
          <a:p>
            <a:pPr marL="457200" lvl="0" indent="-342900" algn="just" rtl="0">
              <a:lnSpc>
                <a:spcPct val="150000"/>
              </a:lnSpc>
              <a:spcBef>
                <a:spcPts val="1400"/>
              </a:spcBef>
              <a:spcAft>
                <a:spcPts val="0"/>
              </a:spcAft>
              <a:buClr>
                <a:schemeClr val="dk1"/>
              </a:buClr>
              <a:buSzPts val="1800"/>
              <a:buChar char="●"/>
            </a:pPr>
            <a:r>
              <a:rPr lang="es-MX" sz="1800">
                <a:solidFill>
                  <a:schemeClr val="dk1"/>
                </a:solidFill>
                <a:highlight>
                  <a:srgbClr val="FFFFFF"/>
                </a:highlight>
              </a:rPr>
              <a:t>Elevación en los costos.</a:t>
            </a:r>
            <a:endParaRPr sz="1800">
              <a:solidFill>
                <a:schemeClr val="dk1"/>
              </a:solidFill>
              <a:highlight>
                <a:srgbClr val="FFFFFF"/>
              </a:highlight>
            </a:endParaRPr>
          </a:p>
          <a:p>
            <a:pPr marL="457200" lvl="0" indent="-342900" algn="just" rtl="0">
              <a:lnSpc>
                <a:spcPct val="150000"/>
              </a:lnSpc>
              <a:spcBef>
                <a:spcPts val="0"/>
              </a:spcBef>
              <a:spcAft>
                <a:spcPts val="0"/>
              </a:spcAft>
              <a:buClr>
                <a:schemeClr val="dk1"/>
              </a:buClr>
              <a:buSzPts val="1800"/>
              <a:buChar char="●"/>
            </a:pPr>
            <a:r>
              <a:rPr lang="es-MX" sz="1800">
                <a:solidFill>
                  <a:schemeClr val="dk1"/>
                </a:solidFill>
                <a:highlight>
                  <a:srgbClr val="FFFFFF"/>
                </a:highlight>
              </a:rPr>
              <a:t>Falta de control de ingresos, costos, gastos, ganancia.</a:t>
            </a:r>
            <a:endParaRPr sz="1800">
              <a:solidFill>
                <a:schemeClr val="dk1"/>
              </a:solidFill>
              <a:highlight>
                <a:srgbClr val="FFFFFF"/>
              </a:highlight>
            </a:endParaRPr>
          </a:p>
          <a:p>
            <a:pPr marL="457200" lvl="0" indent="-342900" algn="just" rtl="0">
              <a:lnSpc>
                <a:spcPct val="150000"/>
              </a:lnSpc>
              <a:spcBef>
                <a:spcPts val="0"/>
              </a:spcBef>
              <a:spcAft>
                <a:spcPts val="0"/>
              </a:spcAft>
              <a:buClr>
                <a:schemeClr val="dk1"/>
              </a:buClr>
              <a:buSzPts val="1800"/>
              <a:buChar char="●"/>
            </a:pPr>
            <a:r>
              <a:rPr lang="es-MX" sz="1800">
                <a:solidFill>
                  <a:schemeClr val="dk1"/>
                </a:solidFill>
                <a:highlight>
                  <a:srgbClr val="FFFFFF"/>
                </a:highlight>
              </a:rPr>
              <a:t>Falta de método para establecer la utilidad.</a:t>
            </a:r>
            <a:endParaRPr sz="1800">
              <a:solidFill>
                <a:schemeClr val="dk1"/>
              </a:solidFill>
              <a:highlight>
                <a:srgbClr val="FFFFFF"/>
              </a:highlight>
            </a:endParaRPr>
          </a:p>
          <a:p>
            <a:pPr marL="457200" lvl="0" indent="-342900" algn="just" rtl="0">
              <a:lnSpc>
                <a:spcPct val="150000"/>
              </a:lnSpc>
              <a:spcBef>
                <a:spcPts val="0"/>
              </a:spcBef>
              <a:spcAft>
                <a:spcPts val="0"/>
              </a:spcAft>
              <a:buClr>
                <a:schemeClr val="dk1"/>
              </a:buClr>
              <a:buSzPts val="1800"/>
              <a:buChar char="●"/>
            </a:pPr>
            <a:r>
              <a:rPr lang="es-MX" sz="1800">
                <a:solidFill>
                  <a:schemeClr val="dk1"/>
                </a:solidFill>
                <a:highlight>
                  <a:srgbClr val="FFFFFF"/>
                </a:highlight>
              </a:rPr>
              <a:t>Almacén y control de mermas.</a:t>
            </a:r>
            <a:endParaRPr sz="1800">
              <a:solidFill>
                <a:schemeClr val="dk1"/>
              </a:solidFill>
              <a:highlight>
                <a:srgbClr val="FFFFFF"/>
              </a:highlight>
            </a:endParaRPr>
          </a:p>
          <a:p>
            <a:pPr marL="457200" lvl="0" indent="-342900" algn="just" rtl="0">
              <a:lnSpc>
                <a:spcPct val="150000"/>
              </a:lnSpc>
              <a:spcBef>
                <a:spcPts val="0"/>
              </a:spcBef>
              <a:spcAft>
                <a:spcPts val="0"/>
              </a:spcAft>
              <a:buClr>
                <a:schemeClr val="dk1"/>
              </a:buClr>
              <a:buSzPts val="1800"/>
              <a:buChar char="●"/>
            </a:pPr>
            <a:r>
              <a:rPr lang="es-MX" sz="1800">
                <a:solidFill>
                  <a:schemeClr val="dk1"/>
                </a:solidFill>
                <a:highlight>
                  <a:srgbClr val="FFFFFF"/>
                </a:highlight>
              </a:rPr>
              <a:t>Falta de Registros de Ganancias.</a:t>
            </a:r>
            <a:endParaRPr sz="1800">
              <a:solidFill>
                <a:schemeClr val="dk1"/>
              </a:solidFill>
              <a:highlight>
                <a:srgbClr val="FFFFFF"/>
              </a:highlight>
            </a:endParaRPr>
          </a:p>
          <a:p>
            <a:pPr marL="457200" lvl="0" indent="-342900" algn="just" rtl="0">
              <a:lnSpc>
                <a:spcPct val="150000"/>
              </a:lnSpc>
              <a:spcBef>
                <a:spcPts val="0"/>
              </a:spcBef>
              <a:spcAft>
                <a:spcPts val="0"/>
              </a:spcAft>
              <a:buClr>
                <a:schemeClr val="dk1"/>
              </a:buClr>
              <a:buSzPts val="1800"/>
              <a:buChar char="●"/>
            </a:pPr>
            <a:r>
              <a:rPr lang="es-MX" sz="1800">
                <a:solidFill>
                  <a:schemeClr val="dk1"/>
                </a:solidFill>
                <a:highlight>
                  <a:srgbClr val="FFFFFF"/>
                </a:highlight>
              </a:rPr>
              <a:t>No se cuenta con plataformas como Uber Eats o Rappi, lo cual no permite expander mercado</a:t>
            </a:r>
            <a:endParaRPr sz="1800">
              <a:solidFill>
                <a:schemeClr val="dk1"/>
              </a:solidFill>
              <a:highlight>
                <a:srgbClr val="FFFFFF"/>
              </a:highlight>
            </a:endParaRPr>
          </a:p>
          <a:p>
            <a:pPr marL="457200" lvl="0" indent="-342900" algn="just" rtl="0">
              <a:lnSpc>
                <a:spcPct val="150000"/>
              </a:lnSpc>
              <a:spcBef>
                <a:spcPts val="0"/>
              </a:spcBef>
              <a:spcAft>
                <a:spcPts val="0"/>
              </a:spcAft>
              <a:buClr>
                <a:schemeClr val="dk1"/>
              </a:buClr>
              <a:buSzPts val="1800"/>
              <a:buChar char="●"/>
            </a:pPr>
            <a:r>
              <a:rPr lang="es-MX" sz="1800">
                <a:solidFill>
                  <a:schemeClr val="dk1"/>
                </a:solidFill>
                <a:highlight>
                  <a:srgbClr val="FFFFFF"/>
                </a:highlight>
              </a:rPr>
              <a:t>Falta gestión de Redes Sociales y Promociones.</a:t>
            </a:r>
            <a:endParaRPr sz="1800">
              <a:solidFill>
                <a:schemeClr val="dk1"/>
              </a:solidFill>
              <a:highlight>
                <a:srgbClr val="FFFFFF"/>
              </a:highlight>
            </a:endParaRPr>
          </a:p>
          <a:p>
            <a:pPr marL="457200" lvl="0" indent="0" algn="just" rtl="0">
              <a:lnSpc>
                <a:spcPct val="150000"/>
              </a:lnSpc>
              <a:spcBef>
                <a:spcPts val="1400"/>
              </a:spcBef>
              <a:spcAft>
                <a:spcPts val="0"/>
              </a:spcAft>
              <a:buNone/>
            </a:pPr>
            <a:endParaRPr sz="1200">
              <a:solidFill>
                <a:schemeClr val="dk1"/>
              </a:solidFill>
              <a:highlight>
                <a:srgbClr val="FFFFFF"/>
              </a:highlight>
            </a:endParaRPr>
          </a:p>
          <a:p>
            <a:pPr marL="0" lvl="0" indent="0" algn="l" rtl="0">
              <a:spcBef>
                <a:spcPts val="1400"/>
              </a:spcBef>
              <a:spcAft>
                <a:spcPts val="0"/>
              </a:spcAft>
              <a:buNone/>
            </a:pPr>
            <a:endParaRPr sz="1800">
              <a:solidFill>
                <a:srgbClr val="191919"/>
              </a:solidFill>
            </a:endParaRPr>
          </a:p>
        </p:txBody>
      </p:sp>
      <p:pic>
        <p:nvPicPr>
          <p:cNvPr id="269" name="Google Shape;269;g197ef190ed7_8_0"/>
          <p:cNvPicPr preferRelativeResize="0"/>
          <p:nvPr/>
        </p:nvPicPr>
        <p:blipFill>
          <a:blip r:embed="rId5">
            <a:alphaModFix/>
          </a:blip>
          <a:stretch>
            <a:fillRect/>
          </a:stretch>
        </p:blipFill>
        <p:spPr>
          <a:xfrm>
            <a:off x="6898375" y="1986450"/>
            <a:ext cx="4556526" cy="3044725"/>
          </a:xfrm>
          <a:prstGeom prst="rect">
            <a:avLst/>
          </a:prstGeom>
          <a:noFill/>
          <a:ln>
            <a:noFill/>
          </a:ln>
        </p:spPr>
      </p:pic>
      <p:pic>
        <p:nvPicPr>
          <p:cNvPr id="270" name="Google Shape;270;g197ef190ed7_8_0"/>
          <p:cNvPicPr preferRelativeResize="0"/>
          <p:nvPr/>
        </p:nvPicPr>
        <p:blipFill>
          <a:blip r:embed="rId6">
            <a:alphaModFix/>
          </a:blip>
          <a:stretch>
            <a:fillRect/>
          </a:stretch>
        </p:blipFill>
        <p:spPr>
          <a:xfrm>
            <a:off x="245950" y="0"/>
            <a:ext cx="2989450" cy="171995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74"/>
        <p:cNvGrpSpPr/>
        <p:nvPr/>
      </p:nvGrpSpPr>
      <p:grpSpPr>
        <a:xfrm>
          <a:off x="0" y="0"/>
          <a:ext cx="0" cy="0"/>
          <a:chOff x="0" y="0"/>
          <a:chExt cx="0" cy="0"/>
        </a:xfrm>
      </p:grpSpPr>
      <p:pic>
        <p:nvPicPr>
          <p:cNvPr id="275" name="Google Shape;275;g16f93790bbf_0_5"/>
          <p:cNvPicPr preferRelativeResize="0"/>
          <p:nvPr/>
        </p:nvPicPr>
        <p:blipFill rotWithShape="1">
          <a:blip r:embed="rId3">
            <a:alphaModFix/>
          </a:blip>
          <a:srcRect/>
          <a:stretch/>
        </p:blipFill>
        <p:spPr>
          <a:xfrm>
            <a:off x="0" y="6041924"/>
            <a:ext cx="12192000" cy="816077"/>
          </a:xfrm>
          <a:prstGeom prst="rect">
            <a:avLst/>
          </a:prstGeom>
          <a:noFill/>
          <a:ln>
            <a:noFill/>
          </a:ln>
        </p:spPr>
      </p:pic>
      <p:pic>
        <p:nvPicPr>
          <p:cNvPr id="276" name="Google Shape;276;g16f93790bbf_0_5"/>
          <p:cNvPicPr preferRelativeResize="0"/>
          <p:nvPr/>
        </p:nvPicPr>
        <p:blipFill rotWithShape="1">
          <a:blip r:embed="rId4">
            <a:alphaModFix/>
          </a:blip>
          <a:srcRect/>
          <a:stretch/>
        </p:blipFill>
        <p:spPr>
          <a:xfrm>
            <a:off x="9517626" y="6192300"/>
            <a:ext cx="2530373" cy="515324"/>
          </a:xfrm>
          <a:prstGeom prst="rect">
            <a:avLst/>
          </a:prstGeom>
          <a:noFill/>
          <a:ln>
            <a:noFill/>
          </a:ln>
        </p:spPr>
      </p:pic>
      <p:sp>
        <p:nvSpPr>
          <p:cNvPr id="277" name="Google Shape;277;g16f93790bbf_0_5"/>
          <p:cNvSpPr txBox="1"/>
          <p:nvPr/>
        </p:nvSpPr>
        <p:spPr>
          <a:xfrm>
            <a:off x="5579651" y="139950"/>
            <a:ext cx="5085300" cy="585000"/>
          </a:xfrm>
          <a:prstGeom prst="rect">
            <a:avLst/>
          </a:prstGeom>
          <a:noFill/>
          <a:ln>
            <a:noFill/>
          </a:ln>
        </p:spPr>
        <p:txBody>
          <a:bodyPr spcFirstLastPara="1" wrap="square" lIns="91425" tIns="45700" rIns="91425" bIns="45700" anchor="t" anchorCtr="0">
            <a:spAutoFit/>
          </a:bodyPr>
          <a:lstStyle/>
          <a:p>
            <a:pPr marL="0" lvl="0" indent="0" algn="l" rtl="0">
              <a:spcBef>
                <a:spcPts val="0"/>
              </a:spcBef>
              <a:spcAft>
                <a:spcPts val="0"/>
              </a:spcAft>
              <a:buClr>
                <a:schemeClr val="dk1"/>
              </a:buClr>
              <a:buSzPts val="1100"/>
              <a:buFont typeface="Arial"/>
              <a:buNone/>
            </a:pPr>
            <a:r>
              <a:rPr lang="es-MX" sz="3200">
                <a:solidFill>
                  <a:srgbClr val="31538F"/>
                </a:solidFill>
              </a:rPr>
              <a:t>Mercado Ayuntamiento</a:t>
            </a:r>
            <a:endParaRPr sz="3200">
              <a:solidFill>
                <a:srgbClr val="31538F"/>
              </a:solidFill>
            </a:endParaRPr>
          </a:p>
        </p:txBody>
      </p:sp>
      <p:pic>
        <p:nvPicPr>
          <p:cNvPr id="278" name="Google Shape;278;g16f93790bbf_0_5"/>
          <p:cNvPicPr preferRelativeResize="0"/>
          <p:nvPr/>
        </p:nvPicPr>
        <p:blipFill rotWithShape="1">
          <a:blip r:embed="rId5">
            <a:alphaModFix/>
          </a:blip>
          <a:srcRect b="-5429"/>
          <a:stretch/>
        </p:blipFill>
        <p:spPr>
          <a:xfrm rot="-5400000">
            <a:off x="2857675" y="1957500"/>
            <a:ext cx="4234875" cy="3291974"/>
          </a:xfrm>
          <a:prstGeom prst="rect">
            <a:avLst/>
          </a:prstGeom>
          <a:noFill/>
          <a:ln>
            <a:noFill/>
          </a:ln>
        </p:spPr>
      </p:pic>
      <p:sp>
        <p:nvSpPr>
          <p:cNvPr id="279" name="Google Shape;279;g16f93790bbf_0_5"/>
          <p:cNvSpPr txBox="1"/>
          <p:nvPr/>
        </p:nvSpPr>
        <p:spPr>
          <a:xfrm>
            <a:off x="6537650" y="1956875"/>
            <a:ext cx="50853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latin typeface="Calibri"/>
              <a:ea typeface="Calibri"/>
              <a:cs typeface="Calibri"/>
              <a:sym typeface="Calibri"/>
            </a:endParaRPr>
          </a:p>
        </p:txBody>
      </p:sp>
      <p:sp>
        <p:nvSpPr>
          <p:cNvPr id="280" name="Google Shape;280;g16f93790bbf_0_5"/>
          <p:cNvSpPr txBox="1"/>
          <p:nvPr/>
        </p:nvSpPr>
        <p:spPr>
          <a:xfrm>
            <a:off x="6537650" y="1679950"/>
            <a:ext cx="5085300" cy="7941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Clr>
                <a:schemeClr val="dk1"/>
              </a:buClr>
              <a:buSzPts val="1100"/>
              <a:buFont typeface="Arial"/>
              <a:buNone/>
            </a:pPr>
            <a:r>
              <a:rPr lang="es-MX" sz="1200" b="1">
                <a:solidFill>
                  <a:srgbClr val="555555"/>
                </a:solidFill>
              </a:rPr>
              <a:t>Mercado Ayuntamiento (De Los Elotes)</a:t>
            </a:r>
            <a:endParaRPr sz="1200" b="1">
              <a:solidFill>
                <a:srgbClr val="555555"/>
              </a:solidFill>
            </a:endParaRPr>
          </a:p>
          <a:p>
            <a:pPr marL="0" lvl="0" indent="0" algn="l" rtl="0">
              <a:lnSpc>
                <a:spcPct val="115000"/>
              </a:lnSpc>
              <a:spcBef>
                <a:spcPts val="0"/>
              </a:spcBef>
              <a:spcAft>
                <a:spcPts val="0"/>
              </a:spcAft>
              <a:buClr>
                <a:schemeClr val="dk1"/>
              </a:buClr>
              <a:buSzPts val="1100"/>
              <a:buFont typeface="Arial"/>
              <a:buNone/>
            </a:pPr>
            <a:r>
              <a:rPr lang="es-MX" sz="1200">
                <a:solidFill>
                  <a:srgbClr val="555555"/>
                </a:solidFill>
                <a:highlight>
                  <a:srgbClr val="FFFFFF"/>
                </a:highlight>
              </a:rPr>
              <a:t>Cuitláhuac 290, Barragán Hernández, 44469 Guadalajara, Jal., México  </a:t>
            </a:r>
            <a:endParaRPr sz="1200">
              <a:solidFill>
                <a:srgbClr val="555555"/>
              </a:solidFill>
              <a:highlight>
                <a:srgbClr val="FFFFFF"/>
              </a:highlight>
            </a:endParaRPr>
          </a:p>
          <a:p>
            <a:pPr marL="0" lvl="0" indent="0" algn="l" rtl="0">
              <a:spcBef>
                <a:spcPts val="0"/>
              </a:spcBef>
              <a:spcAft>
                <a:spcPts val="0"/>
              </a:spcAft>
              <a:buNone/>
            </a:pPr>
            <a:r>
              <a:rPr lang="es-MX" sz="1200">
                <a:solidFill>
                  <a:srgbClr val="555555"/>
                </a:solidFill>
                <a:highlight>
                  <a:srgbClr val="FFFFFF"/>
                </a:highlight>
              </a:rPr>
              <a:t>Guadalajara (México), Jalisco</a:t>
            </a:r>
            <a:endParaRPr>
              <a:latin typeface="Calibri"/>
              <a:ea typeface="Calibri"/>
              <a:cs typeface="Calibri"/>
              <a:sym typeface="Calibri"/>
            </a:endParaRPr>
          </a:p>
        </p:txBody>
      </p:sp>
      <p:pic>
        <p:nvPicPr>
          <p:cNvPr id="281" name="Google Shape;281;g16f93790bbf_0_5"/>
          <p:cNvPicPr preferRelativeResize="0"/>
          <p:nvPr/>
        </p:nvPicPr>
        <p:blipFill>
          <a:blip r:embed="rId6">
            <a:alphaModFix/>
          </a:blip>
          <a:stretch>
            <a:fillRect/>
          </a:stretch>
        </p:blipFill>
        <p:spPr>
          <a:xfrm rot="-5400000">
            <a:off x="6213613" y="2928813"/>
            <a:ext cx="3105024" cy="2479549"/>
          </a:xfrm>
          <a:prstGeom prst="rect">
            <a:avLst/>
          </a:prstGeom>
          <a:noFill/>
          <a:ln>
            <a:noFill/>
          </a:ln>
        </p:spPr>
      </p:pic>
      <p:pic>
        <p:nvPicPr>
          <p:cNvPr id="282" name="Google Shape;282;g16f93790bbf_0_5"/>
          <p:cNvPicPr preferRelativeResize="0"/>
          <p:nvPr/>
        </p:nvPicPr>
        <p:blipFill>
          <a:blip r:embed="rId7">
            <a:alphaModFix/>
          </a:blip>
          <a:stretch>
            <a:fillRect/>
          </a:stretch>
        </p:blipFill>
        <p:spPr>
          <a:xfrm>
            <a:off x="9072925" y="2616075"/>
            <a:ext cx="2392626" cy="3105024"/>
          </a:xfrm>
          <a:prstGeom prst="rect">
            <a:avLst/>
          </a:prstGeom>
          <a:noFill/>
          <a:ln>
            <a:noFill/>
          </a:ln>
        </p:spPr>
      </p:pic>
      <p:pic>
        <p:nvPicPr>
          <p:cNvPr id="283" name="Google Shape;283;g16f93790bbf_0_5"/>
          <p:cNvPicPr preferRelativeResize="0"/>
          <p:nvPr/>
        </p:nvPicPr>
        <p:blipFill>
          <a:blip r:embed="rId8">
            <a:alphaModFix/>
          </a:blip>
          <a:stretch>
            <a:fillRect/>
          </a:stretch>
        </p:blipFill>
        <p:spPr>
          <a:xfrm>
            <a:off x="3980575" y="68875"/>
            <a:ext cx="1318763" cy="1346099"/>
          </a:xfrm>
          <a:prstGeom prst="rect">
            <a:avLst/>
          </a:prstGeom>
          <a:noFill/>
          <a:ln>
            <a:noFill/>
          </a:ln>
        </p:spPr>
      </p:pic>
      <p:pic>
        <p:nvPicPr>
          <p:cNvPr id="284" name="Google Shape;284;g16f93790bbf_0_5"/>
          <p:cNvPicPr preferRelativeResize="0"/>
          <p:nvPr/>
        </p:nvPicPr>
        <p:blipFill>
          <a:blip r:embed="rId9">
            <a:alphaModFix/>
          </a:blip>
          <a:stretch>
            <a:fillRect/>
          </a:stretch>
        </p:blipFill>
        <p:spPr>
          <a:xfrm>
            <a:off x="0" y="0"/>
            <a:ext cx="3176724" cy="6041925"/>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88"/>
        <p:cNvGrpSpPr/>
        <p:nvPr/>
      </p:nvGrpSpPr>
      <p:grpSpPr>
        <a:xfrm>
          <a:off x="0" y="0"/>
          <a:ext cx="0" cy="0"/>
          <a:chOff x="0" y="0"/>
          <a:chExt cx="0" cy="0"/>
        </a:xfrm>
      </p:grpSpPr>
      <p:pic>
        <p:nvPicPr>
          <p:cNvPr id="289" name="Google Shape;289;g197ef190ed7_7_0"/>
          <p:cNvPicPr preferRelativeResize="0"/>
          <p:nvPr/>
        </p:nvPicPr>
        <p:blipFill rotWithShape="1">
          <a:blip r:embed="rId3">
            <a:alphaModFix/>
          </a:blip>
          <a:srcRect/>
          <a:stretch/>
        </p:blipFill>
        <p:spPr>
          <a:xfrm>
            <a:off x="0" y="6041924"/>
            <a:ext cx="12192000" cy="816077"/>
          </a:xfrm>
          <a:prstGeom prst="rect">
            <a:avLst/>
          </a:prstGeom>
          <a:noFill/>
          <a:ln>
            <a:noFill/>
          </a:ln>
        </p:spPr>
      </p:pic>
      <p:pic>
        <p:nvPicPr>
          <p:cNvPr id="290" name="Google Shape;290;g197ef190ed7_7_0"/>
          <p:cNvPicPr preferRelativeResize="0"/>
          <p:nvPr/>
        </p:nvPicPr>
        <p:blipFill rotWithShape="1">
          <a:blip r:embed="rId4">
            <a:alphaModFix/>
          </a:blip>
          <a:srcRect/>
          <a:stretch/>
        </p:blipFill>
        <p:spPr>
          <a:xfrm>
            <a:off x="9517626" y="6192300"/>
            <a:ext cx="2530373" cy="515324"/>
          </a:xfrm>
          <a:prstGeom prst="rect">
            <a:avLst/>
          </a:prstGeom>
          <a:noFill/>
          <a:ln>
            <a:noFill/>
          </a:ln>
        </p:spPr>
      </p:pic>
      <p:sp>
        <p:nvSpPr>
          <p:cNvPr id="291" name="Google Shape;291;g197ef190ed7_7_0"/>
          <p:cNvSpPr txBox="1"/>
          <p:nvPr/>
        </p:nvSpPr>
        <p:spPr>
          <a:xfrm>
            <a:off x="5579651" y="139950"/>
            <a:ext cx="5085300" cy="585000"/>
          </a:xfrm>
          <a:prstGeom prst="rect">
            <a:avLst/>
          </a:prstGeom>
          <a:noFill/>
          <a:ln>
            <a:noFill/>
          </a:ln>
        </p:spPr>
        <p:txBody>
          <a:bodyPr spcFirstLastPara="1" wrap="square" lIns="91425" tIns="45700" rIns="91425" bIns="45700" anchor="t" anchorCtr="0">
            <a:spAutoFit/>
          </a:bodyPr>
          <a:lstStyle/>
          <a:p>
            <a:pPr marL="0" lvl="0" indent="0" algn="l" rtl="0">
              <a:spcBef>
                <a:spcPts val="0"/>
              </a:spcBef>
              <a:spcAft>
                <a:spcPts val="0"/>
              </a:spcAft>
              <a:buClr>
                <a:schemeClr val="dk1"/>
              </a:buClr>
              <a:buSzPts val="1100"/>
              <a:buFont typeface="Arial"/>
              <a:buNone/>
            </a:pPr>
            <a:r>
              <a:rPr lang="es-MX" sz="3200">
                <a:solidFill>
                  <a:srgbClr val="31538F"/>
                </a:solidFill>
              </a:rPr>
              <a:t>Mercado Juarez</a:t>
            </a:r>
            <a:endParaRPr sz="3200">
              <a:solidFill>
                <a:srgbClr val="31538F"/>
              </a:solidFill>
            </a:endParaRPr>
          </a:p>
        </p:txBody>
      </p:sp>
      <p:sp>
        <p:nvSpPr>
          <p:cNvPr id="292" name="Google Shape;292;g197ef190ed7_7_0"/>
          <p:cNvSpPr txBox="1"/>
          <p:nvPr/>
        </p:nvSpPr>
        <p:spPr>
          <a:xfrm>
            <a:off x="6537650" y="1956875"/>
            <a:ext cx="50853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latin typeface="Calibri"/>
              <a:ea typeface="Calibri"/>
              <a:cs typeface="Calibri"/>
              <a:sym typeface="Calibri"/>
            </a:endParaRPr>
          </a:p>
        </p:txBody>
      </p:sp>
      <p:sp>
        <p:nvSpPr>
          <p:cNvPr id="293" name="Google Shape;293;g197ef190ed7_7_0"/>
          <p:cNvSpPr txBox="1"/>
          <p:nvPr/>
        </p:nvSpPr>
        <p:spPr>
          <a:xfrm>
            <a:off x="5766425" y="966813"/>
            <a:ext cx="5085300" cy="5817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Clr>
                <a:schemeClr val="dk1"/>
              </a:buClr>
              <a:buSzPts val="1100"/>
              <a:buFont typeface="Arial"/>
              <a:buNone/>
            </a:pPr>
            <a:r>
              <a:rPr lang="es-MX" sz="1200" b="1">
                <a:solidFill>
                  <a:srgbClr val="555555"/>
                </a:solidFill>
              </a:rPr>
              <a:t>Mercado Juarez </a:t>
            </a:r>
            <a:endParaRPr sz="1200" b="1">
              <a:solidFill>
                <a:srgbClr val="555555"/>
              </a:solidFill>
            </a:endParaRPr>
          </a:p>
          <a:p>
            <a:pPr marL="0" lvl="0" indent="0" algn="l" rtl="0">
              <a:spcBef>
                <a:spcPts val="0"/>
              </a:spcBef>
              <a:spcAft>
                <a:spcPts val="0"/>
              </a:spcAft>
              <a:buNone/>
            </a:pPr>
            <a:r>
              <a:rPr lang="es-MX" sz="1200">
                <a:solidFill>
                  <a:srgbClr val="555555"/>
                </a:solidFill>
                <a:highlight>
                  <a:srgbClr val="FFFFFF"/>
                </a:highlight>
              </a:rPr>
              <a:t>C. Miguel Blanco, Col Americana, Americana, 44160 Guadalajara, Jal</a:t>
            </a:r>
            <a:endParaRPr>
              <a:latin typeface="Calibri"/>
              <a:ea typeface="Calibri"/>
              <a:cs typeface="Calibri"/>
              <a:sym typeface="Calibri"/>
            </a:endParaRPr>
          </a:p>
        </p:txBody>
      </p:sp>
      <p:pic>
        <p:nvPicPr>
          <p:cNvPr id="294" name="Google Shape;294;g197ef190ed7_7_0"/>
          <p:cNvPicPr preferRelativeResize="0"/>
          <p:nvPr/>
        </p:nvPicPr>
        <p:blipFill rotWithShape="1">
          <a:blip r:embed="rId5">
            <a:alphaModFix/>
          </a:blip>
          <a:srcRect l="73082" t="52317" r="6963"/>
          <a:stretch/>
        </p:blipFill>
        <p:spPr>
          <a:xfrm>
            <a:off x="9290300" y="89150"/>
            <a:ext cx="889900" cy="1222049"/>
          </a:xfrm>
          <a:prstGeom prst="rect">
            <a:avLst/>
          </a:prstGeom>
          <a:noFill/>
          <a:ln>
            <a:noFill/>
          </a:ln>
        </p:spPr>
      </p:pic>
      <p:pic>
        <p:nvPicPr>
          <p:cNvPr id="295" name="Google Shape;295;g197ef190ed7_7_0"/>
          <p:cNvPicPr preferRelativeResize="0"/>
          <p:nvPr/>
        </p:nvPicPr>
        <p:blipFill>
          <a:blip r:embed="rId6">
            <a:alphaModFix/>
          </a:blip>
          <a:stretch>
            <a:fillRect/>
          </a:stretch>
        </p:blipFill>
        <p:spPr>
          <a:xfrm>
            <a:off x="0" y="139950"/>
            <a:ext cx="5486400" cy="3162300"/>
          </a:xfrm>
          <a:prstGeom prst="rect">
            <a:avLst/>
          </a:prstGeom>
          <a:noFill/>
          <a:ln>
            <a:noFill/>
          </a:ln>
        </p:spPr>
      </p:pic>
      <p:pic>
        <p:nvPicPr>
          <p:cNvPr id="296" name="Google Shape;296;g197ef190ed7_7_0"/>
          <p:cNvPicPr preferRelativeResize="0"/>
          <p:nvPr/>
        </p:nvPicPr>
        <p:blipFill rotWithShape="1">
          <a:blip r:embed="rId7">
            <a:alphaModFix/>
          </a:blip>
          <a:srcRect l="4406" t="8231"/>
          <a:stretch/>
        </p:blipFill>
        <p:spPr>
          <a:xfrm>
            <a:off x="6644250" y="1806403"/>
            <a:ext cx="3787275" cy="3740313"/>
          </a:xfrm>
          <a:prstGeom prst="rect">
            <a:avLst/>
          </a:prstGeom>
          <a:noFill/>
          <a:ln>
            <a:noFill/>
          </a:ln>
        </p:spPr>
      </p:pic>
      <p:pic>
        <p:nvPicPr>
          <p:cNvPr id="297" name="Google Shape;297;g197ef190ed7_7_0"/>
          <p:cNvPicPr preferRelativeResize="0"/>
          <p:nvPr/>
        </p:nvPicPr>
        <p:blipFill>
          <a:blip r:embed="rId8">
            <a:alphaModFix/>
          </a:blip>
          <a:stretch>
            <a:fillRect/>
          </a:stretch>
        </p:blipFill>
        <p:spPr>
          <a:xfrm>
            <a:off x="122925" y="3008525"/>
            <a:ext cx="5159749" cy="2771125"/>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01"/>
        <p:cNvGrpSpPr/>
        <p:nvPr/>
      </p:nvGrpSpPr>
      <p:grpSpPr>
        <a:xfrm>
          <a:off x="0" y="0"/>
          <a:ext cx="0" cy="0"/>
          <a:chOff x="0" y="0"/>
          <a:chExt cx="0" cy="0"/>
        </a:xfrm>
      </p:grpSpPr>
      <p:pic>
        <p:nvPicPr>
          <p:cNvPr id="302" name="Google Shape;302;g16f93790bbf_0_12"/>
          <p:cNvPicPr preferRelativeResize="0"/>
          <p:nvPr/>
        </p:nvPicPr>
        <p:blipFill rotWithShape="1">
          <a:blip r:embed="rId3">
            <a:alphaModFix/>
          </a:blip>
          <a:srcRect/>
          <a:stretch/>
        </p:blipFill>
        <p:spPr>
          <a:xfrm>
            <a:off x="0" y="6041924"/>
            <a:ext cx="12192000" cy="816077"/>
          </a:xfrm>
          <a:prstGeom prst="rect">
            <a:avLst/>
          </a:prstGeom>
          <a:noFill/>
          <a:ln>
            <a:noFill/>
          </a:ln>
        </p:spPr>
      </p:pic>
      <p:pic>
        <p:nvPicPr>
          <p:cNvPr id="303" name="Google Shape;303;g16f93790bbf_0_12"/>
          <p:cNvPicPr preferRelativeResize="0"/>
          <p:nvPr/>
        </p:nvPicPr>
        <p:blipFill rotWithShape="1">
          <a:blip r:embed="rId4">
            <a:alphaModFix/>
          </a:blip>
          <a:srcRect/>
          <a:stretch/>
        </p:blipFill>
        <p:spPr>
          <a:xfrm>
            <a:off x="9517626" y="6192300"/>
            <a:ext cx="2530373" cy="515324"/>
          </a:xfrm>
          <a:prstGeom prst="rect">
            <a:avLst/>
          </a:prstGeom>
          <a:noFill/>
          <a:ln>
            <a:noFill/>
          </a:ln>
        </p:spPr>
      </p:pic>
      <p:sp>
        <p:nvSpPr>
          <p:cNvPr id="304" name="Google Shape;304;g16f93790bbf_0_12"/>
          <p:cNvSpPr txBox="1"/>
          <p:nvPr/>
        </p:nvSpPr>
        <p:spPr>
          <a:xfrm>
            <a:off x="5579651" y="139950"/>
            <a:ext cx="5085300" cy="585000"/>
          </a:xfrm>
          <a:prstGeom prst="rect">
            <a:avLst/>
          </a:prstGeom>
          <a:noFill/>
          <a:ln>
            <a:noFill/>
          </a:ln>
        </p:spPr>
        <p:txBody>
          <a:bodyPr spcFirstLastPara="1" wrap="square" lIns="91425" tIns="45700" rIns="91425" bIns="45700" anchor="t" anchorCtr="0">
            <a:spAutoFit/>
          </a:bodyPr>
          <a:lstStyle/>
          <a:p>
            <a:pPr marL="0" lvl="0" indent="0" algn="l" rtl="0">
              <a:spcBef>
                <a:spcPts val="0"/>
              </a:spcBef>
              <a:spcAft>
                <a:spcPts val="0"/>
              </a:spcAft>
              <a:buSzPts val="1100"/>
              <a:buNone/>
            </a:pPr>
            <a:r>
              <a:rPr lang="es-MX" sz="3200">
                <a:solidFill>
                  <a:srgbClr val="31538F"/>
                </a:solidFill>
              </a:rPr>
              <a:t> Mercado Alcalde</a:t>
            </a:r>
            <a:endParaRPr sz="3200">
              <a:solidFill>
                <a:srgbClr val="31538F"/>
              </a:solidFill>
            </a:endParaRPr>
          </a:p>
        </p:txBody>
      </p:sp>
      <p:pic>
        <p:nvPicPr>
          <p:cNvPr id="305" name="Google Shape;305;g16f93790bbf_0_12"/>
          <p:cNvPicPr preferRelativeResize="0"/>
          <p:nvPr/>
        </p:nvPicPr>
        <p:blipFill>
          <a:blip r:embed="rId5">
            <a:alphaModFix/>
          </a:blip>
          <a:stretch>
            <a:fillRect/>
          </a:stretch>
        </p:blipFill>
        <p:spPr>
          <a:xfrm>
            <a:off x="6847750" y="2816438"/>
            <a:ext cx="5344252" cy="3225486"/>
          </a:xfrm>
          <a:prstGeom prst="rect">
            <a:avLst/>
          </a:prstGeom>
          <a:noFill/>
          <a:ln>
            <a:noFill/>
          </a:ln>
        </p:spPr>
      </p:pic>
      <p:pic>
        <p:nvPicPr>
          <p:cNvPr id="306" name="Google Shape;306;g16f93790bbf_0_12"/>
          <p:cNvPicPr preferRelativeResize="0"/>
          <p:nvPr/>
        </p:nvPicPr>
        <p:blipFill>
          <a:blip r:embed="rId6">
            <a:alphaModFix/>
          </a:blip>
          <a:stretch>
            <a:fillRect/>
          </a:stretch>
        </p:blipFill>
        <p:spPr>
          <a:xfrm>
            <a:off x="3323550" y="1075650"/>
            <a:ext cx="3488601" cy="4966276"/>
          </a:xfrm>
          <a:prstGeom prst="rect">
            <a:avLst/>
          </a:prstGeom>
          <a:noFill/>
          <a:ln>
            <a:noFill/>
          </a:ln>
        </p:spPr>
      </p:pic>
      <p:sp>
        <p:nvSpPr>
          <p:cNvPr id="307" name="Google Shape;307;g16f93790bbf_0_12"/>
          <p:cNvSpPr txBox="1"/>
          <p:nvPr/>
        </p:nvSpPr>
        <p:spPr>
          <a:xfrm>
            <a:off x="7370675" y="1857838"/>
            <a:ext cx="40104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308" name="Google Shape;308;g16f93790bbf_0_12"/>
          <p:cNvSpPr txBox="1"/>
          <p:nvPr/>
        </p:nvSpPr>
        <p:spPr>
          <a:xfrm>
            <a:off x="8021325" y="1606000"/>
            <a:ext cx="3000000" cy="903900"/>
          </a:xfrm>
          <a:prstGeom prst="rect">
            <a:avLst/>
          </a:prstGeom>
          <a:noFill/>
          <a:ln>
            <a:noFill/>
          </a:ln>
        </p:spPr>
        <p:txBody>
          <a:bodyPr spcFirstLastPara="1" wrap="square" lIns="91425" tIns="91425" rIns="91425" bIns="91425" anchor="t" anchorCtr="0">
            <a:spAutoFit/>
          </a:bodyPr>
          <a:lstStyle/>
          <a:p>
            <a:pPr marL="0" marR="673100" lvl="0" indent="0" algn="l" rtl="0">
              <a:lnSpc>
                <a:spcPct val="115000"/>
              </a:lnSpc>
              <a:spcBef>
                <a:spcPts val="0"/>
              </a:spcBef>
              <a:spcAft>
                <a:spcPts val="0"/>
              </a:spcAft>
              <a:buNone/>
            </a:pPr>
            <a:r>
              <a:rPr lang="es-MX" sz="1050" b="1">
                <a:solidFill>
                  <a:srgbClr val="4E595D"/>
                </a:solidFill>
                <a:latin typeface="Verdana"/>
                <a:ea typeface="Verdana"/>
                <a:cs typeface="Verdana"/>
                <a:sym typeface="Verdana"/>
              </a:rPr>
              <a:t>Mercado Alcalde</a:t>
            </a:r>
            <a:endParaRPr sz="1050" b="1">
              <a:solidFill>
                <a:srgbClr val="4E595D"/>
              </a:solidFill>
              <a:latin typeface="Verdana"/>
              <a:ea typeface="Verdana"/>
              <a:cs typeface="Verdana"/>
              <a:sym typeface="Verdana"/>
            </a:endParaRPr>
          </a:p>
          <a:p>
            <a:pPr marL="0" lvl="0" indent="0" algn="l" rtl="0">
              <a:lnSpc>
                <a:spcPct val="115000"/>
              </a:lnSpc>
              <a:spcBef>
                <a:spcPts val="0"/>
              </a:spcBef>
              <a:spcAft>
                <a:spcPts val="0"/>
              </a:spcAft>
              <a:buNone/>
            </a:pPr>
            <a:r>
              <a:rPr lang="es-MX" sz="1050">
                <a:solidFill>
                  <a:srgbClr val="4E595D"/>
                </a:solidFill>
                <a:latin typeface="Verdana"/>
                <a:ea typeface="Verdana"/>
                <a:cs typeface="Verdana"/>
                <a:sym typeface="Verdana"/>
              </a:rPr>
              <a:t>Liceo (Herrera y Cairo)</a:t>
            </a:r>
            <a:endParaRPr sz="1050">
              <a:solidFill>
                <a:srgbClr val="4E595D"/>
              </a:solidFill>
              <a:latin typeface="Verdana"/>
              <a:ea typeface="Verdana"/>
              <a:cs typeface="Verdana"/>
              <a:sym typeface="Verdana"/>
            </a:endParaRPr>
          </a:p>
          <a:p>
            <a:pPr marL="0" lvl="0" indent="0" algn="l" rtl="0">
              <a:lnSpc>
                <a:spcPct val="115000"/>
              </a:lnSpc>
              <a:spcBef>
                <a:spcPts val="0"/>
              </a:spcBef>
              <a:spcAft>
                <a:spcPts val="0"/>
              </a:spcAft>
              <a:buNone/>
            </a:pPr>
            <a:r>
              <a:rPr lang="es-MX" sz="1050">
                <a:solidFill>
                  <a:srgbClr val="4E595D"/>
                </a:solidFill>
                <a:latin typeface="Verdana"/>
                <a:ea typeface="Verdana"/>
                <a:cs typeface="Verdana"/>
                <a:sym typeface="Verdana"/>
              </a:rPr>
              <a:t>44200 Guadalajara, Jalisco</a:t>
            </a:r>
            <a:endParaRPr sz="1050">
              <a:solidFill>
                <a:srgbClr val="4E595D"/>
              </a:solidFill>
              <a:latin typeface="Verdana"/>
              <a:ea typeface="Verdana"/>
              <a:cs typeface="Verdana"/>
              <a:sym typeface="Verdana"/>
            </a:endParaRPr>
          </a:p>
          <a:p>
            <a:pPr marL="0" lvl="0" indent="0" algn="l" rtl="0">
              <a:lnSpc>
                <a:spcPct val="115000"/>
              </a:lnSpc>
              <a:spcBef>
                <a:spcPts val="0"/>
              </a:spcBef>
              <a:spcAft>
                <a:spcPts val="0"/>
              </a:spcAft>
              <a:buNone/>
            </a:pPr>
            <a:r>
              <a:rPr lang="es-MX" sz="1050">
                <a:solidFill>
                  <a:srgbClr val="4E595D"/>
                </a:solidFill>
                <a:latin typeface="Verdana"/>
                <a:ea typeface="Verdana"/>
                <a:cs typeface="Verdana"/>
                <a:sym typeface="Verdana"/>
              </a:rPr>
              <a:t>México</a:t>
            </a:r>
            <a:endParaRPr sz="1050">
              <a:solidFill>
                <a:srgbClr val="4E595D"/>
              </a:solidFill>
              <a:latin typeface="Verdana"/>
              <a:ea typeface="Verdana"/>
              <a:cs typeface="Verdana"/>
              <a:sym typeface="Verdana"/>
            </a:endParaRPr>
          </a:p>
        </p:txBody>
      </p:sp>
      <p:pic>
        <p:nvPicPr>
          <p:cNvPr id="309" name="Google Shape;309;g16f93790bbf_0_12"/>
          <p:cNvPicPr preferRelativeResize="0"/>
          <p:nvPr/>
        </p:nvPicPr>
        <p:blipFill>
          <a:blip r:embed="rId7">
            <a:alphaModFix/>
          </a:blip>
          <a:stretch>
            <a:fillRect/>
          </a:stretch>
        </p:blipFill>
        <p:spPr>
          <a:xfrm>
            <a:off x="6918950" y="1069550"/>
            <a:ext cx="1031171" cy="1448200"/>
          </a:xfrm>
          <a:prstGeom prst="rect">
            <a:avLst/>
          </a:prstGeom>
          <a:noFill/>
          <a:ln>
            <a:noFill/>
          </a:ln>
        </p:spPr>
      </p:pic>
      <p:pic>
        <p:nvPicPr>
          <p:cNvPr id="310" name="Google Shape;310;g16f93790bbf_0_12"/>
          <p:cNvPicPr preferRelativeResize="0"/>
          <p:nvPr/>
        </p:nvPicPr>
        <p:blipFill>
          <a:blip r:embed="rId8">
            <a:alphaModFix/>
          </a:blip>
          <a:stretch>
            <a:fillRect/>
          </a:stretch>
        </p:blipFill>
        <p:spPr>
          <a:xfrm>
            <a:off x="152400" y="1075650"/>
            <a:ext cx="3135551" cy="4966276"/>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14"/>
        <p:cNvGrpSpPr/>
        <p:nvPr/>
      </p:nvGrpSpPr>
      <p:grpSpPr>
        <a:xfrm>
          <a:off x="0" y="0"/>
          <a:ext cx="0" cy="0"/>
          <a:chOff x="0" y="0"/>
          <a:chExt cx="0" cy="0"/>
        </a:xfrm>
      </p:grpSpPr>
      <p:pic>
        <p:nvPicPr>
          <p:cNvPr id="315" name="Google Shape;315;p6"/>
          <p:cNvPicPr preferRelativeResize="0"/>
          <p:nvPr/>
        </p:nvPicPr>
        <p:blipFill rotWithShape="1">
          <a:blip r:embed="rId3">
            <a:alphaModFix/>
          </a:blip>
          <a:srcRect/>
          <a:stretch/>
        </p:blipFill>
        <p:spPr>
          <a:xfrm>
            <a:off x="0" y="6041924"/>
            <a:ext cx="12192000" cy="816077"/>
          </a:xfrm>
          <a:prstGeom prst="rect">
            <a:avLst/>
          </a:prstGeom>
          <a:noFill/>
          <a:ln>
            <a:noFill/>
          </a:ln>
        </p:spPr>
      </p:pic>
      <p:pic>
        <p:nvPicPr>
          <p:cNvPr id="316" name="Google Shape;316;p6"/>
          <p:cNvPicPr preferRelativeResize="0"/>
          <p:nvPr/>
        </p:nvPicPr>
        <p:blipFill rotWithShape="1">
          <a:blip r:embed="rId4">
            <a:alphaModFix/>
          </a:blip>
          <a:srcRect/>
          <a:stretch/>
        </p:blipFill>
        <p:spPr>
          <a:xfrm>
            <a:off x="9517626" y="6192300"/>
            <a:ext cx="2530373" cy="515324"/>
          </a:xfrm>
          <a:prstGeom prst="rect">
            <a:avLst/>
          </a:prstGeom>
          <a:noFill/>
          <a:ln>
            <a:noFill/>
          </a:ln>
        </p:spPr>
      </p:pic>
      <p:sp>
        <p:nvSpPr>
          <p:cNvPr id="317" name="Google Shape;317;p6"/>
          <p:cNvSpPr txBox="1"/>
          <p:nvPr/>
        </p:nvSpPr>
        <p:spPr>
          <a:xfrm>
            <a:off x="3760175" y="167950"/>
            <a:ext cx="6204900" cy="585000"/>
          </a:xfrm>
          <a:prstGeom prst="rect">
            <a:avLst/>
          </a:prstGeom>
          <a:noFill/>
          <a:ln>
            <a:noFill/>
          </a:ln>
        </p:spPr>
        <p:txBody>
          <a:bodyPr spcFirstLastPara="1" wrap="square" lIns="91425" tIns="45700" rIns="91425" bIns="45700" anchor="t" anchorCtr="0">
            <a:spAutoFit/>
          </a:bodyPr>
          <a:lstStyle/>
          <a:p>
            <a:pPr marL="0" lvl="0" indent="0" algn="l" rtl="0">
              <a:spcBef>
                <a:spcPts val="0"/>
              </a:spcBef>
              <a:spcAft>
                <a:spcPts val="0"/>
              </a:spcAft>
              <a:buSzPts val="1100"/>
              <a:buNone/>
            </a:pPr>
            <a:r>
              <a:rPr lang="es-MX" sz="3200">
                <a:solidFill>
                  <a:srgbClr val="31538F"/>
                </a:solidFill>
              </a:rPr>
              <a:t>Mercado Ignacio Aldama</a:t>
            </a:r>
            <a:r>
              <a:rPr lang="es-MX" sz="3200" b="1">
                <a:solidFill>
                  <a:srgbClr val="31538F"/>
                </a:solidFill>
                <a:latin typeface="Times New Roman"/>
                <a:ea typeface="Times New Roman"/>
                <a:cs typeface="Times New Roman"/>
                <a:sym typeface="Times New Roman"/>
              </a:rPr>
              <a:t> </a:t>
            </a:r>
            <a:endParaRPr sz="3200">
              <a:solidFill>
                <a:srgbClr val="31538F"/>
              </a:solidFill>
            </a:endParaRPr>
          </a:p>
        </p:txBody>
      </p:sp>
      <p:pic>
        <p:nvPicPr>
          <p:cNvPr id="318" name="Google Shape;318;p6"/>
          <p:cNvPicPr preferRelativeResize="0"/>
          <p:nvPr/>
        </p:nvPicPr>
        <p:blipFill>
          <a:blip r:embed="rId5">
            <a:alphaModFix/>
          </a:blip>
          <a:stretch>
            <a:fillRect/>
          </a:stretch>
        </p:blipFill>
        <p:spPr>
          <a:xfrm>
            <a:off x="148475" y="1258225"/>
            <a:ext cx="4526151" cy="4195375"/>
          </a:xfrm>
          <a:prstGeom prst="rect">
            <a:avLst/>
          </a:prstGeom>
          <a:noFill/>
          <a:ln>
            <a:noFill/>
          </a:ln>
        </p:spPr>
      </p:pic>
      <p:pic>
        <p:nvPicPr>
          <p:cNvPr id="319" name="Google Shape;319;p6"/>
          <p:cNvPicPr preferRelativeResize="0"/>
          <p:nvPr/>
        </p:nvPicPr>
        <p:blipFill>
          <a:blip r:embed="rId6">
            <a:alphaModFix/>
          </a:blip>
          <a:stretch>
            <a:fillRect/>
          </a:stretch>
        </p:blipFill>
        <p:spPr>
          <a:xfrm>
            <a:off x="4761524" y="1258225"/>
            <a:ext cx="3277650" cy="4324350"/>
          </a:xfrm>
          <a:prstGeom prst="rect">
            <a:avLst/>
          </a:prstGeom>
          <a:noFill/>
          <a:ln>
            <a:noFill/>
          </a:ln>
        </p:spPr>
      </p:pic>
      <p:pic>
        <p:nvPicPr>
          <p:cNvPr id="320" name="Google Shape;320;p6"/>
          <p:cNvPicPr preferRelativeResize="0"/>
          <p:nvPr/>
        </p:nvPicPr>
        <p:blipFill>
          <a:blip r:embed="rId7">
            <a:alphaModFix/>
          </a:blip>
          <a:stretch>
            <a:fillRect/>
          </a:stretch>
        </p:blipFill>
        <p:spPr>
          <a:xfrm>
            <a:off x="8126075" y="1258200"/>
            <a:ext cx="3719025" cy="4324350"/>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24"/>
        <p:cNvGrpSpPr/>
        <p:nvPr/>
      </p:nvGrpSpPr>
      <p:grpSpPr>
        <a:xfrm>
          <a:off x="0" y="0"/>
          <a:ext cx="0" cy="0"/>
          <a:chOff x="0" y="0"/>
          <a:chExt cx="0" cy="0"/>
        </a:xfrm>
      </p:grpSpPr>
      <p:pic>
        <p:nvPicPr>
          <p:cNvPr id="325" name="Google Shape;325;g194f411ce61_0_13"/>
          <p:cNvPicPr preferRelativeResize="0"/>
          <p:nvPr/>
        </p:nvPicPr>
        <p:blipFill rotWithShape="1">
          <a:blip r:embed="rId3">
            <a:alphaModFix/>
          </a:blip>
          <a:srcRect/>
          <a:stretch/>
        </p:blipFill>
        <p:spPr>
          <a:xfrm>
            <a:off x="0" y="6041924"/>
            <a:ext cx="12192000" cy="816077"/>
          </a:xfrm>
          <a:prstGeom prst="rect">
            <a:avLst/>
          </a:prstGeom>
          <a:noFill/>
          <a:ln>
            <a:noFill/>
          </a:ln>
        </p:spPr>
      </p:pic>
      <p:pic>
        <p:nvPicPr>
          <p:cNvPr id="326" name="Google Shape;326;g194f411ce61_0_13"/>
          <p:cNvPicPr preferRelativeResize="0"/>
          <p:nvPr/>
        </p:nvPicPr>
        <p:blipFill rotWithShape="1">
          <a:blip r:embed="rId4">
            <a:alphaModFix/>
          </a:blip>
          <a:srcRect/>
          <a:stretch/>
        </p:blipFill>
        <p:spPr>
          <a:xfrm>
            <a:off x="9517626" y="6192300"/>
            <a:ext cx="2530373" cy="515324"/>
          </a:xfrm>
          <a:prstGeom prst="rect">
            <a:avLst/>
          </a:prstGeom>
          <a:noFill/>
          <a:ln>
            <a:noFill/>
          </a:ln>
        </p:spPr>
      </p:pic>
      <p:sp>
        <p:nvSpPr>
          <p:cNvPr id="327" name="Google Shape;327;g194f411ce61_0_13"/>
          <p:cNvSpPr txBox="1"/>
          <p:nvPr/>
        </p:nvSpPr>
        <p:spPr>
          <a:xfrm>
            <a:off x="5579650" y="139950"/>
            <a:ext cx="6177000" cy="307800"/>
          </a:xfrm>
          <a:prstGeom prst="rect">
            <a:avLst/>
          </a:prstGeom>
          <a:noFill/>
          <a:ln>
            <a:noFill/>
          </a:ln>
        </p:spPr>
        <p:txBody>
          <a:bodyPr spcFirstLastPara="1" wrap="square" lIns="91425" tIns="45700" rIns="91425" bIns="45700" anchor="t" anchorCtr="0">
            <a:spAutoFit/>
          </a:bodyPr>
          <a:lstStyle/>
          <a:p>
            <a:pPr marL="0" lvl="0" indent="0" algn="l" rtl="0">
              <a:spcBef>
                <a:spcPts val="0"/>
              </a:spcBef>
              <a:spcAft>
                <a:spcPts val="0"/>
              </a:spcAft>
              <a:buSzPts val="1100"/>
              <a:buNone/>
            </a:pPr>
            <a:endParaRPr/>
          </a:p>
        </p:txBody>
      </p:sp>
      <p:sp>
        <p:nvSpPr>
          <p:cNvPr id="328" name="Google Shape;328;g194f411ce61_0_13"/>
          <p:cNvSpPr txBox="1"/>
          <p:nvPr/>
        </p:nvSpPr>
        <p:spPr>
          <a:xfrm>
            <a:off x="2964300" y="1985513"/>
            <a:ext cx="9474600" cy="20709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r>
              <a:rPr lang="es-MX" sz="5700">
                <a:solidFill>
                  <a:srgbClr val="31538F"/>
                </a:solidFill>
              </a:rPr>
              <a:t>TALLERES Y PROYECTOS IMPLEMENTADOS </a:t>
            </a:r>
            <a:endParaRPr sz="5700">
              <a:solidFill>
                <a:srgbClr val="31538F"/>
              </a:solidFill>
            </a:endParaRPr>
          </a:p>
        </p:txBody>
      </p:sp>
      <p:pic>
        <p:nvPicPr>
          <p:cNvPr id="329" name="Google Shape;329;g194f411ce61_0_13"/>
          <p:cNvPicPr preferRelativeResize="0"/>
          <p:nvPr/>
        </p:nvPicPr>
        <p:blipFill>
          <a:blip r:embed="rId5">
            <a:alphaModFix/>
          </a:blip>
          <a:stretch>
            <a:fillRect/>
          </a:stretch>
        </p:blipFill>
        <p:spPr>
          <a:xfrm>
            <a:off x="0" y="0"/>
            <a:ext cx="2704126" cy="6041926"/>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33"/>
        <p:cNvGrpSpPr/>
        <p:nvPr/>
      </p:nvGrpSpPr>
      <p:grpSpPr>
        <a:xfrm>
          <a:off x="0" y="0"/>
          <a:ext cx="0" cy="0"/>
          <a:chOff x="0" y="0"/>
          <a:chExt cx="0" cy="0"/>
        </a:xfrm>
      </p:grpSpPr>
      <p:pic>
        <p:nvPicPr>
          <p:cNvPr id="334" name="Google Shape;334;g174fdc78f1a_3_0"/>
          <p:cNvPicPr preferRelativeResize="0"/>
          <p:nvPr/>
        </p:nvPicPr>
        <p:blipFill rotWithShape="1">
          <a:blip r:embed="rId3">
            <a:alphaModFix/>
          </a:blip>
          <a:srcRect/>
          <a:stretch/>
        </p:blipFill>
        <p:spPr>
          <a:xfrm>
            <a:off x="9517626" y="6192300"/>
            <a:ext cx="2530373" cy="515324"/>
          </a:xfrm>
          <a:prstGeom prst="rect">
            <a:avLst/>
          </a:prstGeom>
          <a:noFill/>
          <a:ln>
            <a:noFill/>
          </a:ln>
        </p:spPr>
      </p:pic>
      <p:sp>
        <p:nvSpPr>
          <p:cNvPr id="335" name="Google Shape;335;g174fdc78f1a_3_0"/>
          <p:cNvSpPr txBox="1"/>
          <p:nvPr/>
        </p:nvSpPr>
        <p:spPr>
          <a:xfrm>
            <a:off x="5579650" y="139950"/>
            <a:ext cx="6177000" cy="307800"/>
          </a:xfrm>
          <a:prstGeom prst="rect">
            <a:avLst/>
          </a:prstGeom>
          <a:noFill/>
          <a:ln>
            <a:noFill/>
          </a:ln>
        </p:spPr>
        <p:txBody>
          <a:bodyPr spcFirstLastPara="1" wrap="square" lIns="91425" tIns="45700" rIns="91425" bIns="45700" anchor="t" anchorCtr="0">
            <a:spAutoFit/>
          </a:bodyPr>
          <a:lstStyle/>
          <a:p>
            <a:pPr marL="0" lvl="0" indent="0" algn="l" rtl="0">
              <a:spcBef>
                <a:spcPts val="0"/>
              </a:spcBef>
              <a:spcAft>
                <a:spcPts val="0"/>
              </a:spcAft>
              <a:buSzPts val="1100"/>
              <a:buNone/>
            </a:pPr>
            <a:endParaRPr/>
          </a:p>
        </p:txBody>
      </p:sp>
      <p:sp>
        <p:nvSpPr>
          <p:cNvPr id="336" name="Google Shape;336;g174fdc78f1a_3_0"/>
          <p:cNvSpPr txBox="1"/>
          <p:nvPr/>
        </p:nvSpPr>
        <p:spPr>
          <a:xfrm>
            <a:off x="335925" y="3151950"/>
            <a:ext cx="3209400" cy="554100"/>
          </a:xfrm>
          <a:prstGeom prst="rect">
            <a:avLst/>
          </a:prstGeom>
          <a:noFill/>
          <a:ln>
            <a:noFill/>
          </a:ln>
        </p:spPr>
        <p:txBody>
          <a:bodyPr spcFirstLastPara="1" wrap="square" lIns="91425" tIns="45700" rIns="91425" bIns="45700" anchor="t" anchorCtr="0">
            <a:spAutoFit/>
          </a:bodyPr>
          <a:lstStyle/>
          <a:p>
            <a:pPr marL="0" lvl="0" indent="0" algn="l" rtl="0">
              <a:spcBef>
                <a:spcPts val="0"/>
              </a:spcBef>
              <a:spcAft>
                <a:spcPts val="0"/>
              </a:spcAft>
              <a:buSzPts val="1100"/>
              <a:buNone/>
            </a:pPr>
            <a:r>
              <a:rPr lang="es-MX" sz="3000" b="1">
                <a:solidFill>
                  <a:schemeClr val="dk1"/>
                </a:solidFill>
              </a:rPr>
              <a:t>CRONOGRAMA</a:t>
            </a:r>
            <a:endParaRPr/>
          </a:p>
        </p:txBody>
      </p:sp>
      <p:pic>
        <p:nvPicPr>
          <p:cNvPr id="337" name="Google Shape;337;g174fdc78f1a_3_0"/>
          <p:cNvPicPr preferRelativeResize="0"/>
          <p:nvPr/>
        </p:nvPicPr>
        <p:blipFill>
          <a:blip r:embed="rId4">
            <a:alphaModFix/>
          </a:blip>
          <a:stretch>
            <a:fillRect/>
          </a:stretch>
        </p:blipFill>
        <p:spPr>
          <a:xfrm>
            <a:off x="3747700" y="3834875"/>
            <a:ext cx="8151424" cy="3023124"/>
          </a:xfrm>
          <a:prstGeom prst="rect">
            <a:avLst/>
          </a:prstGeom>
          <a:noFill/>
          <a:ln>
            <a:noFill/>
          </a:ln>
        </p:spPr>
      </p:pic>
      <p:pic>
        <p:nvPicPr>
          <p:cNvPr id="338" name="Google Shape;338;g174fdc78f1a_3_0"/>
          <p:cNvPicPr preferRelativeResize="0"/>
          <p:nvPr/>
        </p:nvPicPr>
        <p:blipFill>
          <a:blip r:embed="rId5">
            <a:alphaModFix/>
          </a:blip>
          <a:stretch>
            <a:fillRect/>
          </a:stretch>
        </p:blipFill>
        <p:spPr>
          <a:xfrm>
            <a:off x="3747675" y="139950"/>
            <a:ext cx="8151440" cy="3689599"/>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42"/>
        <p:cNvGrpSpPr/>
        <p:nvPr/>
      </p:nvGrpSpPr>
      <p:grpSpPr>
        <a:xfrm>
          <a:off x="0" y="0"/>
          <a:ext cx="0" cy="0"/>
          <a:chOff x="0" y="0"/>
          <a:chExt cx="0" cy="0"/>
        </a:xfrm>
      </p:grpSpPr>
      <p:pic>
        <p:nvPicPr>
          <p:cNvPr id="343" name="Google Shape;343;g197ef190ed7_8_25"/>
          <p:cNvPicPr preferRelativeResize="0"/>
          <p:nvPr/>
        </p:nvPicPr>
        <p:blipFill rotWithShape="1">
          <a:blip r:embed="rId3">
            <a:alphaModFix/>
          </a:blip>
          <a:srcRect/>
          <a:stretch/>
        </p:blipFill>
        <p:spPr>
          <a:xfrm>
            <a:off x="0" y="6041924"/>
            <a:ext cx="12192000" cy="816077"/>
          </a:xfrm>
          <a:prstGeom prst="rect">
            <a:avLst/>
          </a:prstGeom>
          <a:noFill/>
          <a:ln>
            <a:noFill/>
          </a:ln>
        </p:spPr>
      </p:pic>
      <p:pic>
        <p:nvPicPr>
          <p:cNvPr id="344" name="Google Shape;344;g197ef190ed7_8_25"/>
          <p:cNvPicPr preferRelativeResize="0"/>
          <p:nvPr/>
        </p:nvPicPr>
        <p:blipFill rotWithShape="1">
          <a:blip r:embed="rId4">
            <a:alphaModFix/>
          </a:blip>
          <a:srcRect/>
          <a:stretch/>
        </p:blipFill>
        <p:spPr>
          <a:xfrm>
            <a:off x="9517626" y="6192300"/>
            <a:ext cx="2530373" cy="515324"/>
          </a:xfrm>
          <a:prstGeom prst="rect">
            <a:avLst/>
          </a:prstGeom>
          <a:noFill/>
          <a:ln>
            <a:noFill/>
          </a:ln>
        </p:spPr>
      </p:pic>
      <p:sp>
        <p:nvSpPr>
          <p:cNvPr id="345" name="Google Shape;345;g197ef190ed7_8_25"/>
          <p:cNvSpPr txBox="1"/>
          <p:nvPr/>
        </p:nvSpPr>
        <p:spPr>
          <a:xfrm>
            <a:off x="5579650" y="139950"/>
            <a:ext cx="6177000" cy="307800"/>
          </a:xfrm>
          <a:prstGeom prst="rect">
            <a:avLst/>
          </a:prstGeom>
          <a:noFill/>
          <a:ln>
            <a:noFill/>
          </a:ln>
        </p:spPr>
        <p:txBody>
          <a:bodyPr spcFirstLastPara="1" wrap="square" lIns="91425" tIns="45700" rIns="91425" bIns="45700" anchor="t" anchorCtr="0">
            <a:spAutoFit/>
          </a:bodyPr>
          <a:lstStyle/>
          <a:p>
            <a:pPr marL="0" lvl="0" indent="0" algn="l" rtl="0">
              <a:spcBef>
                <a:spcPts val="0"/>
              </a:spcBef>
              <a:spcAft>
                <a:spcPts val="0"/>
              </a:spcAft>
              <a:buSzPts val="1100"/>
              <a:buNone/>
            </a:pPr>
            <a:endParaRPr/>
          </a:p>
        </p:txBody>
      </p:sp>
      <p:sp>
        <p:nvSpPr>
          <p:cNvPr id="346" name="Google Shape;346;g197ef190ed7_8_25"/>
          <p:cNvSpPr txBox="1"/>
          <p:nvPr/>
        </p:nvSpPr>
        <p:spPr>
          <a:xfrm>
            <a:off x="403450" y="214700"/>
            <a:ext cx="6177000" cy="1077300"/>
          </a:xfrm>
          <a:prstGeom prst="rect">
            <a:avLst/>
          </a:prstGeom>
          <a:noFill/>
          <a:ln>
            <a:noFill/>
          </a:ln>
        </p:spPr>
        <p:txBody>
          <a:bodyPr spcFirstLastPara="1" wrap="square" lIns="91425" tIns="45700" rIns="91425" bIns="45700" anchor="t" anchorCtr="0">
            <a:spAutoFit/>
          </a:bodyPr>
          <a:lstStyle/>
          <a:p>
            <a:pPr marL="0" lvl="0" indent="0" algn="l" rtl="0">
              <a:spcBef>
                <a:spcPts val="0"/>
              </a:spcBef>
              <a:spcAft>
                <a:spcPts val="0"/>
              </a:spcAft>
              <a:buSzPts val="1100"/>
              <a:buNone/>
            </a:pPr>
            <a:r>
              <a:rPr lang="es-MX" sz="3200">
                <a:solidFill>
                  <a:srgbClr val="31538F"/>
                </a:solidFill>
              </a:rPr>
              <a:t>Preparación Taller Capacitante de Finanzas</a:t>
            </a:r>
            <a:endParaRPr sz="3200">
              <a:solidFill>
                <a:srgbClr val="31538F"/>
              </a:solidFill>
            </a:endParaRPr>
          </a:p>
        </p:txBody>
      </p:sp>
      <p:pic>
        <p:nvPicPr>
          <p:cNvPr id="347" name="Google Shape;347;g197ef190ed7_8_25"/>
          <p:cNvPicPr preferRelativeResize="0"/>
          <p:nvPr/>
        </p:nvPicPr>
        <p:blipFill>
          <a:blip r:embed="rId5">
            <a:alphaModFix/>
          </a:blip>
          <a:stretch>
            <a:fillRect/>
          </a:stretch>
        </p:blipFill>
        <p:spPr>
          <a:xfrm>
            <a:off x="7011425" y="214700"/>
            <a:ext cx="4851350" cy="2938275"/>
          </a:xfrm>
          <a:prstGeom prst="rect">
            <a:avLst/>
          </a:prstGeom>
          <a:noFill/>
          <a:ln>
            <a:noFill/>
          </a:ln>
        </p:spPr>
      </p:pic>
      <p:pic>
        <p:nvPicPr>
          <p:cNvPr id="348" name="Google Shape;348;g197ef190ed7_8_25"/>
          <p:cNvPicPr preferRelativeResize="0"/>
          <p:nvPr/>
        </p:nvPicPr>
        <p:blipFill>
          <a:blip r:embed="rId6">
            <a:alphaModFix/>
          </a:blip>
          <a:stretch>
            <a:fillRect/>
          </a:stretch>
        </p:blipFill>
        <p:spPr>
          <a:xfrm>
            <a:off x="152400" y="1683600"/>
            <a:ext cx="6776771" cy="4148600"/>
          </a:xfrm>
          <a:prstGeom prst="rect">
            <a:avLst/>
          </a:prstGeom>
          <a:noFill/>
          <a:ln>
            <a:noFill/>
          </a:ln>
        </p:spPr>
      </p:pic>
      <p:pic>
        <p:nvPicPr>
          <p:cNvPr id="349" name="Google Shape;349;g197ef190ed7_8_25"/>
          <p:cNvPicPr preferRelativeResize="0"/>
          <p:nvPr/>
        </p:nvPicPr>
        <p:blipFill>
          <a:blip r:embed="rId7">
            <a:alphaModFix/>
          </a:blip>
          <a:stretch>
            <a:fillRect/>
          </a:stretch>
        </p:blipFill>
        <p:spPr>
          <a:xfrm>
            <a:off x="7011425" y="3221725"/>
            <a:ext cx="4851350" cy="2610475"/>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53"/>
        <p:cNvGrpSpPr/>
        <p:nvPr/>
      </p:nvGrpSpPr>
      <p:grpSpPr>
        <a:xfrm>
          <a:off x="0" y="0"/>
          <a:ext cx="0" cy="0"/>
          <a:chOff x="0" y="0"/>
          <a:chExt cx="0" cy="0"/>
        </a:xfrm>
      </p:grpSpPr>
      <p:pic>
        <p:nvPicPr>
          <p:cNvPr id="354" name="Google Shape;354;g197ef190ed7_19_12"/>
          <p:cNvPicPr preferRelativeResize="0"/>
          <p:nvPr/>
        </p:nvPicPr>
        <p:blipFill rotWithShape="1">
          <a:blip r:embed="rId3">
            <a:alphaModFix/>
          </a:blip>
          <a:srcRect/>
          <a:stretch/>
        </p:blipFill>
        <p:spPr>
          <a:xfrm>
            <a:off x="0" y="6041924"/>
            <a:ext cx="12192000" cy="816077"/>
          </a:xfrm>
          <a:prstGeom prst="rect">
            <a:avLst/>
          </a:prstGeom>
          <a:noFill/>
          <a:ln>
            <a:noFill/>
          </a:ln>
        </p:spPr>
      </p:pic>
      <p:pic>
        <p:nvPicPr>
          <p:cNvPr id="355" name="Google Shape;355;g197ef190ed7_19_12"/>
          <p:cNvPicPr preferRelativeResize="0"/>
          <p:nvPr/>
        </p:nvPicPr>
        <p:blipFill rotWithShape="1">
          <a:blip r:embed="rId4">
            <a:alphaModFix/>
          </a:blip>
          <a:srcRect/>
          <a:stretch/>
        </p:blipFill>
        <p:spPr>
          <a:xfrm>
            <a:off x="9517626" y="6192300"/>
            <a:ext cx="2530373" cy="515324"/>
          </a:xfrm>
          <a:prstGeom prst="rect">
            <a:avLst/>
          </a:prstGeom>
          <a:noFill/>
          <a:ln>
            <a:noFill/>
          </a:ln>
        </p:spPr>
      </p:pic>
      <p:sp>
        <p:nvSpPr>
          <p:cNvPr id="356" name="Google Shape;356;g197ef190ed7_19_12"/>
          <p:cNvSpPr txBox="1"/>
          <p:nvPr/>
        </p:nvSpPr>
        <p:spPr>
          <a:xfrm>
            <a:off x="5579650" y="139950"/>
            <a:ext cx="6177000" cy="307800"/>
          </a:xfrm>
          <a:prstGeom prst="rect">
            <a:avLst/>
          </a:prstGeom>
          <a:noFill/>
          <a:ln>
            <a:noFill/>
          </a:ln>
        </p:spPr>
        <p:txBody>
          <a:bodyPr spcFirstLastPara="1" wrap="square" lIns="91425" tIns="45700" rIns="91425" bIns="45700" anchor="t" anchorCtr="0">
            <a:spAutoFit/>
          </a:bodyPr>
          <a:lstStyle/>
          <a:p>
            <a:pPr marL="0" lvl="0" indent="0" algn="l" rtl="0">
              <a:spcBef>
                <a:spcPts val="0"/>
              </a:spcBef>
              <a:spcAft>
                <a:spcPts val="0"/>
              </a:spcAft>
              <a:buSzPts val="1100"/>
              <a:buNone/>
            </a:pPr>
            <a:endParaRPr/>
          </a:p>
        </p:txBody>
      </p:sp>
      <p:sp>
        <p:nvSpPr>
          <p:cNvPr id="357" name="Google Shape;357;g197ef190ed7_19_12"/>
          <p:cNvSpPr txBox="1"/>
          <p:nvPr/>
        </p:nvSpPr>
        <p:spPr>
          <a:xfrm>
            <a:off x="403450" y="214700"/>
            <a:ext cx="6177000" cy="554100"/>
          </a:xfrm>
          <a:prstGeom prst="rect">
            <a:avLst/>
          </a:prstGeom>
          <a:noFill/>
          <a:ln>
            <a:noFill/>
          </a:ln>
        </p:spPr>
        <p:txBody>
          <a:bodyPr spcFirstLastPara="1" wrap="square" lIns="91425" tIns="45700" rIns="91425" bIns="45700" anchor="t" anchorCtr="0">
            <a:spAutoFit/>
          </a:bodyPr>
          <a:lstStyle/>
          <a:p>
            <a:pPr marL="0" lvl="0" indent="0" algn="l" rtl="0">
              <a:spcBef>
                <a:spcPts val="0"/>
              </a:spcBef>
              <a:spcAft>
                <a:spcPts val="0"/>
              </a:spcAft>
              <a:buSzPts val="1100"/>
              <a:buNone/>
            </a:pPr>
            <a:r>
              <a:rPr lang="es-MX" sz="3000" b="1">
                <a:solidFill>
                  <a:schemeClr val="dk1"/>
                </a:solidFill>
              </a:rPr>
              <a:t>INFOGRAFÍAS DE ODS</a:t>
            </a:r>
            <a:endParaRPr/>
          </a:p>
        </p:txBody>
      </p:sp>
      <p:sp>
        <p:nvSpPr>
          <p:cNvPr id="358" name="Google Shape;358;g197ef190ed7_19_12"/>
          <p:cNvSpPr txBox="1"/>
          <p:nvPr/>
        </p:nvSpPr>
        <p:spPr>
          <a:xfrm>
            <a:off x="226075" y="1105325"/>
            <a:ext cx="4856700" cy="5394900"/>
          </a:xfrm>
          <a:prstGeom prst="rect">
            <a:avLst/>
          </a:prstGeom>
          <a:noFill/>
          <a:ln>
            <a:noFill/>
          </a:ln>
        </p:spPr>
        <p:txBody>
          <a:bodyPr spcFirstLastPara="1" wrap="square" lIns="91425" tIns="91425" rIns="91425" bIns="91425" anchor="t" anchorCtr="0">
            <a:spAutoFit/>
          </a:bodyPr>
          <a:lstStyle/>
          <a:p>
            <a:pPr marL="0" lvl="0" indent="0" algn="just" rtl="0">
              <a:lnSpc>
                <a:spcPct val="150000"/>
              </a:lnSpc>
              <a:spcBef>
                <a:spcPts val="0"/>
              </a:spcBef>
              <a:spcAft>
                <a:spcPts val="0"/>
              </a:spcAft>
              <a:buClr>
                <a:schemeClr val="dk1"/>
              </a:buClr>
              <a:buSzPts val="1100"/>
              <a:buFont typeface="Arial"/>
              <a:buNone/>
            </a:pPr>
            <a:r>
              <a:rPr lang="es-MX" sz="2300">
                <a:solidFill>
                  <a:schemeClr val="dk1"/>
                </a:solidFill>
              </a:rPr>
              <a:t>Se realizaron  Infografías de los Objetivos y Metas de Desarrollo Sostenible (ODS). Conmemoran los días importantes durante todo el año de las fechas conmemorativas que establece la ONU como objetivo tiene metas específicas que deben alcanzarse en los próximos 15 años.</a:t>
            </a:r>
            <a:endParaRPr sz="2300">
              <a:solidFill>
                <a:schemeClr val="dk1"/>
              </a:solidFill>
            </a:endParaRPr>
          </a:p>
          <a:p>
            <a:pPr marL="0" lvl="0" indent="0" algn="l" rtl="0">
              <a:lnSpc>
                <a:spcPct val="115000"/>
              </a:lnSpc>
              <a:spcBef>
                <a:spcPts val="1200"/>
              </a:spcBef>
              <a:spcAft>
                <a:spcPts val="1200"/>
              </a:spcAft>
              <a:buClr>
                <a:schemeClr val="dk1"/>
              </a:buClr>
              <a:buSzPts val="1100"/>
              <a:buFont typeface="Arial"/>
              <a:buNone/>
            </a:pPr>
            <a:endParaRPr sz="1800"/>
          </a:p>
        </p:txBody>
      </p:sp>
      <p:pic>
        <p:nvPicPr>
          <p:cNvPr id="359" name="Google Shape;359;g197ef190ed7_19_12"/>
          <p:cNvPicPr preferRelativeResize="0"/>
          <p:nvPr/>
        </p:nvPicPr>
        <p:blipFill>
          <a:blip r:embed="rId5">
            <a:alphaModFix/>
          </a:blip>
          <a:stretch>
            <a:fillRect/>
          </a:stretch>
        </p:blipFill>
        <p:spPr>
          <a:xfrm>
            <a:off x="8578300" y="447750"/>
            <a:ext cx="3257775" cy="5382475"/>
          </a:xfrm>
          <a:prstGeom prst="rect">
            <a:avLst/>
          </a:prstGeom>
          <a:noFill/>
          <a:ln>
            <a:noFill/>
          </a:ln>
        </p:spPr>
      </p:pic>
      <p:pic>
        <p:nvPicPr>
          <p:cNvPr id="360" name="Google Shape;360;g197ef190ed7_19_12"/>
          <p:cNvPicPr preferRelativeResize="0"/>
          <p:nvPr/>
        </p:nvPicPr>
        <p:blipFill>
          <a:blip r:embed="rId6">
            <a:alphaModFix/>
          </a:blip>
          <a:stretch>
            <a:fillRect/>
          </a:stretch>
        </p:blipFill>
        <p:spPr>
          <a:xfrm>
            <a:off x="5420513" y="447738"/>
            <a:ext cx="2820025" cy="53824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74"/>
        <p:cNvGrpSpPr/>
        <p:nvPr/>
      </p:nvGrpSpPr>
      <p:grpSpPr>
        <a:xfrm>
          <a:off x="0" y="0"/>
          <a:ext cx="0" cy="0"/>
          <a:chOff x="0" y="0"/>
          <a:chExt cx="0" cy="0"/>
        </a:xfrm>
      </p:grpSpPr>
      <p:pic>
        <p:nvPicPr>
          <p:cNvPr id="175" name="Google Shape;175;g174fdc78f1a_2_0"/>
          <p:cNvPicPr preferRelativeResize="0"/>
          <p:nvPr/>
        </p:nvPicPr>
        <p:blipFill rotWithShape="1">
          <a:blip r:embed="rId3">
            <a:alphaModFix/>
          </a:blip>
          <a:srcRect/>
          <a:stretch/>
        </p:blipFill>
        <p:spPr>
          <a:xfrm>
            <a:off x="0" y="670"/>
            <a:ext cx="12192000" cy="6857330"/>
          </a:xfrm>
          <a:prstGeom prst="rect">
            <a:avLst/>
          </a:prstGeom>
          <a:noFill/>
          <a:ln>
            <a:noFill/>
          </a:ln>
        </p:spPr>
      </p:pic>
      <p:pic>
        <p:nvPicPr>
          <p:cNvPr id="176" name="Google Shape;176;g174fdc78f1a_2_0"/>
          <p:cNvPicPr preferRelativeResize="0"/>
          <p:nvPr/>
        </p:nvPicPr>
        <p:blipFill rotWithShape="1">
          <a:blip r:embed="rId4">
            <a:alphaModFix/>
          </a:blip>
          <a:srcRect/>
          <a:stretch/>
        </p:blipFill>
        <p:spPr>
          <a:xfrm>
            <a:off x="552148" y="579633"/>
            <a:ext cx="216521" cy="216521"/>
          </a:xfrm>
          <a:prstGeom prst="rect">
            <a:avLst/>
          </a:prstGeom>
          <a:noFill/>
          <a:ln>
            <a:noFill/>
          </a:ln>
        </p:spPr>
      </p:pic>
      <p:pic>
        <p:nvPicPr>
          <p:cNvPr id="177" name="Google Shape;177;g174fdc78f1a_2_0"/>
          <p:cNvPicPr preferRelativeResize="0"/>
          <p:nvPr/>
        </p:nvPicPr>
        <p:blipFill rotWithShape="1">
          <a:blip r:embed="rId5">
            <a:alphaModFix/>
          </a:blip>
          <a:srcRect/>
          <a:stretch/>
        </p:blipFill>
        <p:spPr>
          <a:xfrm>
            <a:off x="2129745" y="581207"/>
            <a:ext cx="216521" cy="216521"/>
          </a:xfrm>
          <a:prstGeom prst="rect">
            <a:avLst/>
          </a:prstGeom>
          <a:noFill/>
          <a:ln>
            <a:noFill/>
          </a:ln>
        </p:spPr>
      </p:pic>
      <p:pic>
        <p:nvPicPr>
          <p:cNvPr id="178" name="Google Shape;178;g174fdc78f1a_2_0"/>
          <p:cNvPicPr preferRelativeResize="0"/>
          <p:nvPr/>
        </p:nvPicPr>
        <p:blipFill rotWithShape="1">
          <a:blip r:embed="rId6">
            <a:alphaModFix/>
          </a:blip>
          <a:srcRect/>
          <a:stretch/>
        </p:blipFill>
        <p:spPr>
          <a:xfrm>
            <a:off x="545798" y="1033107"/>
            <a:ext cx="216521" cy="216521"/>
          </a:xfrm>
          <a:prstGeom prst="rect">
            <a:avLst/>
          </a:prstGeom>
          <a:noFill/>
          <a:ln>
            <a:noFill/>
          </a:ln>
        </p:spPr>
      </p:pic>
      <p:pic>
        <p:nvPicPr>
          <p:cNvPr id="179" name="Google Shape;179;g174fdc78f1a_2_0"/>
          <p:cNvPicPr preferRelativeResize="0"/>
          <p:nvPr/>
        </p:nvPicPr>
        <p:blipFill rotWithShape="1">
          <a:blip r:embed="rId7">
            <a:alphaModFix/>
          </a:blip>
          <a:srcRect/>
          <a:stretch/>
        </p:blipFill>
        <p:spPr>
          <a:xfrm>
            <a:off x="2129745" y="1033107"/>
            <a:ext cx="216521" cy="216521"/>
          </a:xfrm>
          <a:prstGeom prst="rect">
            <a:avLst/>
          </a:prstGeom>
          <a:noFill/>
          <a:ln>
            <a:noFill/>
          </a:ln>
        </p:spPr>
      </p:pic>
      <p:sp>
        <p:nvSpPr>
          <p:cNvPr id="180" name="Google Shape;180;g174fdc78f1a_2_0"/>
          <p:cNvSpPr txBox="1"/>
          <p:nvPr/>
        </p:nvSpPr>
        <p:spPr>
          <a:xfrm>
            <a:off x="742793" y="551544"/>
            <a:ext cx="879900" cy="3387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MX" sz="1600" b="1" i="0" u="none" strike="noStrike" cap="none">
                <a:solidFill>
                  <a:srgbClr val="FFFFFF"/>
                </a:solidFill>
                <a:latin typeface="Arial"/>
                <a:ea typeface="Arial"/>
                <a:cs typeface="Arial"/>
                <a:sym typeface="Arial"/>
              </a:rPr>
              <a:t>/ITESO</a:t>
            </a:r>
            <a:endParaRPr sz="1600" b="1" i="0" u="none" strike="noStrike" cap="none">
              <a:solidFill>
                <a:srgbClr val="000000"/>
              </a:solidFill>
              <a:latin typeface="Arial"/>
              <a:ea typeface="Arial"/>
              <a:cs typeface="Arial"/>
              <a:sym typeface="Arial"/>
            </a:endParaRPr>
          </a:p>
        </p:txBody>
      </p:sp>
      <p:sp>
        <p:nvSpPr>
          <p:cNvPr id="181" name="Google Shape;181;g174fdc78f1a_2_0"/>
          <p:cNvSpPr txBox="1"/>
          <p:nvPr/>
        </p:nvSpPr>
        <p:spPr>
          <a:xfrm>
            <a:off x="742793" y="1008700"/>
            <a:ext cx="879900" cy="3387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MX" sz="1600" b="1" i="0" u="none" strike="noStrike" cap="none">
                <a:solidFill>
                  <a:srgbClr val="FFFFFF"/>
                </a:solidFill>
                <a:latin typeface="Arial"/>
                <a:ea typeface="Arial"/>
                <a:cs typeface="Arial"/>
                <a:sym typeface="Arial"/>
              </a:rPr>
              <a:t>/ITESO</a:t>
            </a:r>
            <a:endParaRPr sz="1600" b="1" i="0" u="none" strike="noStrike" cap="none">
              <a:solidFill>
                <a:srgbClr val="000000"/>
              </a:solidFill>
              <a:latin typeface="Arial"/>
              <a:ea typeface="Arial"/>
              <a:cs typeface="Arial"/>
              <a:sym typeface="Arial"/>
            </a:endParaRPr>
          </a:p>
        </p:txBody>
      </p:sp>
      <p:sp>
        <p:nvSpPr>
          <p:cNvPr id="182" name="Google Shape;182;g174fdc78f1a_2_0"/>
          <p:cNvSpPr txBox="1"/>
          <p:nvPr/>
        </p:nvSpPr>
        <p:spPr>
          <a:xfrm>
            <a:off x="2364400" y="551549"/>
            <a:ext cx="2310300" cy="3387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MX" sz="1600" b="1" i="0" u="none" strike="noStrike" cap="none">
                <a:solidFill>
                  <a:srgbClr val="FFFFFF"/>
                </a:solidFill>
                <a:latin typeface="Arial"/>
                <a:ea typeface="Arial"/>
                <a:cs typeface="Arial"/>
                <a:sym typeface="Arial"/>
              </a:rPr>
              <a:t>/ITESOUniversidad</a:t>
            </a:r>
            <a:endParaRPr sz="1600" b="1" i="0" u="none" strike="noStrike" cap="none">
              <a:solidFill>
                <a:srgbClr val="000000"/>
              </a:solidFill>
              <a:latin typeface="Arial"/>
              <a:ea typeface="Arial"/>
              <a:cs typeface="Arial"/>
              <a:sym typeface="Arial"/>
            </a:endParaRPr>
          </a:p>
        </p:txBody>
      </p:sp>
      <p:sp>
        <p:nvSpPr>
          <p:cNvPr id="183" name="Google Shape;183;g174fdc78f1a_2_0"/>
          <p:cNvSpPr txBox="1"/>
          <p:nvPr/>
        </p:nvSpPr>
        <p:spPr>
          <a:xfrm>
            <a:off x="2364400" y="1025950"/>
            <a:ext cx="2310300" cy="3387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MX" sz="1600" b="1" i="0" u="none" strike="noStrike" cap="none">
                <a:solidFill>
                  <a:srgbClr val="FFFFFF"/>
                </a:solidFill>
                <a:latin typeface="Arial"/>
                <a:ea typeface="Arial"/>
                <a:cs typeface="Arial"/>
                <a:sym typeface="Arial"/>
              </a:rPr>
              <a:t>/ITESOUniversidad</a:t>
            </a:r>
            <a:endParaRPr sz="1600" b="1" i="0" u="none" strike="noStrike" cap="none">
              <a:solidFill>
                <a:srgbClr val="000000"/>
              </a:solidFill>
              <a:latin typeface="Arial"/>
              <a:ea typeface="Arial"/>
              <a:cs typeface="Arial"/>
              <a:sym typeface="Arial"/>
            </a:endParaRPr>
          </a:p>
        </p:txBody>
      </p:sp>
      <p:cxnSp>
        <p:nvCxnSpPr>
          <p:cNvPr id="184" name="Google Shape;184;g174fdc78f1a_2_0"/>
          <p:cNvCxnSpPr/>
          <p:nvPr/>
        </p:nvCxnSpPr>
        <p:spPr>
          <a:xfrm>
            <a:off x="1786487" y="593011"/>
            <a:ext cx="0" cy="630300"/>
          </a:xfrm>
          <a:prstGeom prst="straightConnector1">
            <a:avLst/>
          </a:prstGeom>
          <a:noFill/>
          <a:ln w="41275" cap="flat" cmpd="sng">
            <a:solidFill>
              <a:schemeClr val="accent5">
                <a:alpha val="63919"/>
              </a:schemeClr>
            </a:solidFill>
            <a:prstDash val="solid"/>
            <a:miter lim="800000"/>
            <a:headEnd type="none" w="sm" len="sm"/>
            <a:tailEnd type="none" w="sm" len="sm"/>
          </a:ln>
        </p:spPr>
      </p:cxnSp>
      <p:sp>
        <p:nvSpPr>
          <p:cNvPr id="185" name="Google Shape;185;g174fdc78f1a_2_0"/>
          <p:cNvSpPr txBox="1"/>
          <p:nvPr/>
        </p:nvSpPr>
        <p:spPr>
          <a:xfrm>
            <a:off x="1721882" y="2558291"/>
            <a:ext cx="7845900" cy="4155900"/>
          </a:xfrm>
          <a:prstGeom prst="rect">
            <a:avLst/>
          </a:prstGeom>
          <a:noFill/>
          <a:ln>
            <a:noFill/>
          </a:ln>
        </p:spPr>
        <p:txBody>
          <a:bodyPr spcFirstLastPara="1" wrap="square" lIns="91425" tIns="45700" rIns="91425" bIns="45700" anchor="t" anchorCtr="0">
            <a:spAutoFit/>
          </a:bodyPr>
          <a:lstStyle/>
          <a:p>
            <a:pPr marL="457200" lvl="0" indent="-381000" algn="just" rtl="0">
              <a:spcBef>
                <a:spcPts val="0"/>
              </a:spcBef>
              <a:spcAft>
                <a:spcPts val="0"/>
              </a:spcAft>
              <a:buClr>
                <a:srgbClr val="FFFFFF"/>
              </a:buClr>
              <a:buSzPts val="2400"/>
              <a:buChar char="•"/>
            </a:pPr>
            <a:r>
              <a:rPr lang="es-MX" sz="2400">
                <a:solidFill>
                  <a:schemeClr val="lt1"/>
                </a:solidFill>
              </a:rPr>
              <a:t>Eduardo Amezcua González</a:t>
            </a:r>
            <a:endParaRPr sz="2400">
              <a:solidFill>
                <a:schemeClr val="lt1"/>
              </a:solidFill>
            </a:endParaRPr>
          </a:p>
          <a:p>
            <a:pPr marL="457200" lvl="0" indent="-381000" algn="just" rtl="0">
              <a:spcBef>
                <a:spcPts val="0"/>
              </a:spcBef>
              <a:spcAft>
                <a:spcPts val="0"/>
              </a:spcAft>
              <a:buClr>
                <a:schemeClr val="lt1"/>
              </a:buClr>
              <a:buSzPts val="2400"/>
              <a:buChar char="•"/>
            </a:pPr>
            <a:r>
              <a:rPr lang="es-MX" sz="2400">
                <a:solidFill>
                  <a:schemeClr val="lt1"/>
                </a:solidFill>
              </a:rPr>
              <a:t>Salvador Espinoza Mora</a:t>
            </a:r>
            <a:endParaRPr sz="2400">
              <a:solidFill>
                <a:schemeClr val="lt1"/>
              </a:solidFill>
            </a:endParaRPr>
          </a:p>
          <a:p>
            <a:pPr marL="457200" lvl="0" indent="-381000" algn="just" rtl="0">
              <a:spcBef>
                <a:spcPts val="0"/>
              </a:spcBef>
              <a:spcAft>
                <a:spcPts val="0"/>
              </a:spcAft>
              <a:buClr>
                <a:schemeClr val="lt1"/>
              </a:buClr>
              <a:buSzPts val="2400"/>
              <a:buChar char="•"/>
            </a:pPr>
            <a:r>
              <a:rPr lang="es-MX" sz="2400">
                <a:solidFill>
                  <a:schemeClr val="lt1"/>
                </a:solidFill>
              </a:rPr>
              <a:t>Astrid Figueroa Del Toro</a:t>
            </a:r>
            <a:endParaRPr sz="2400">
              <a:solidFill>
                <a:schemeClr val="lt1"/>
              </a:solidFill>
            </a:endParaRPr>
          </a:p>
          <a:p>
            <a:pPr marL="457200" lvl="0" indent="-381000" algn="just" rtl="0">
              <a:spcBef>
                <a:spcPts val="0"/>
              </a:spcBef>
              <a:spcAft>
                <a:spcPts val="0"/>
              </a:spcAft>
              <a:buClr>
                <a:schemeClr val="lt1"/>
              </a:buClr>
              <a:buSzPts val="2400"/>
              <a:buChar char="•"/>
            </a:pPr>
            <a:r>
              <a:rPr lang="es-MX" sz="2400">
                <a:solidFill>
                  <a:schemeClr val="lt1"/>
                </a:solidFill>
              </a:rPr>
              <a:t>Jorge Gaitán Muñoz</a:t>
            </a:r>
            <a:endParaRPr sz="2400">
              <a:solidFill>
                <a:schemeClr val="lt1"/>
              </a:solidFill>
            </a:endParaRPr>
          </a:p>
          <a:p>
            <a:pPr marL="285750" marR="0" lvl="0" indent="-285750" algn="just" rtl="0">
              <a:spcBef>
                <a:spcPts val="0"/>
              </a:spcBef>
              <a:spcAft>
                <a:spcPts val="0"/>
              </a:spcAft>
              <a:buClr>
                <a:srgbClr val="FFFFFF"/>
              </a:buClr>
              <a:buSzPts val="2400"/>
              <a:buFont typeface="Arial"/>
              <a:buChar char="•"/>
            </a:pPr>
            <a:r>
              <a:rPr lang="es-MX" sz="2400">
                <a:solidFill>
                  <a:srgbClr val="FFFFFF"/>
                </a:solidFill>
              </a:rPr>
              <a:t>  </a:t>
            </a:r>
            <a:r>
              <a:rPr lang="es-MX" sz="2400">
                <a:solidFill>
                  <a:srgbClr val="FFFFFF"/>
                </a:solidFill>
                <a:latin typeface="Arial"/>
                <a:ea typeface="Arial"/>
                <a:cs typeface="Arial"/>
                <a:sym typeface="Arial"/>
              </a:rPr>
              <a:t>Carlos Eduardo Hernandez Rojo</a:t>
            </a:r>
            <a:endParaRPr sz="2400">
              <a:solidFill>
                <a:srgbClr val="FFFFFF"/>
              </a:solidFill>
              <a:latin typeface="Arial"/>
              <a:ea typeface="Arial"/>
              <a:cs typeface="Arial"/>
              <a:sym typeface="Arial"/>
            </a:endParaRPr>
          </a:p>
          <a:p>
            <a:pPr marL="285750" marR="0" lvl="0" indent="-285750" algn="just" rtl="0">
              <a:spcBef>
                <a:spcPts val="0"/>
              </a:spcBef>
              <a:spcAft>
                <a:spcPts val="0"/>
              </a:spcAft>
              <a:buClr>
                <a:srgbClr val="FFFFFF"/>
              </a:buClr>
              <a:buSzPts val="2400"/>
              <a:buChar char="•"/>
            </a:pPr>
            <a:r>
              <a:rPr lang="es-MX" sz="2400">
                <a:solidFill>
                  <a:srgbClr val="FFFFFF"/>
                </a:solidFill>
              </a:rPr>
              <a:t>  Lizet Mañon Alcaráz</a:t>
            </a:r>
            <a:endParaRPr sz="2400">
              <a:solidFill>
                <a:srgbClr val="FFFFFF"/>
              </a:solidFill>
            </a:endParaRPr>
          </a:p>
          <a:p>
            <a:pPr marL="285750" marR="0" lvl="0" indent="-285750" algn="just" rtl="0">
              <a:spcBef>
                <a:spcPts val="0"/>
              </a:spcBef>
              <a:spcAft>
                <a:spcPts val="0"/>
              </a:spcAft>
              <a:buClr>
                <a:srgbClr val="FFFFFF"/>
              </a:buClr>
              <a:buSzPts val="2400"/>
              <a:buChar char="•"/>
            </a:pPr>
            <a:r>
              <a:rPr lang="es-MX" sz="2400">
                <a:solidFill>
                  <a:srgbClr val="FFFFFF"/>
                </a:solidFill>
              </a:rPr>
              <a:t>  Javier Sandoval Fletes</a:t>
            </a:r>
            <a:endParaRPr sz="2400">
              <a:solidFill>
                <a:srgbClr val="FFFFFF"/>
              </a:solidFill>
            </a:endParaRPr>
          </a:p>
          <a:p>
            <a:pPr marL="457200" marR="0" lvl="0" indent="0" algn="just" rtl="0">
              <a:spcBef>
                <a:spcPts val="0"/>
              </a:spcBef>
              <a:spcAft>
                <a:spcPts val="0"/>
              </a:spcAft>
              <a:buNone/>
            </a:pPr>
            <a:endParaRPr sz="2400">
              <a:solidFill>
                <a:srgbClr val="FFFFFF"/>
              </a:solidFill>
            </a:endParaRPr>
          </a:p>
          <a:p>
            <a:pPr marL="285750" marR="0" lvl="0" indent="-133350" algn="l" rtl="0">
              <a:spcBef>
                <a:spcPts val="0"/>
              </a:spcBef>
              <a:spcAft>
                <a:spcPts val="0"/>
              </a:spcAft>
              <a:buClr>
                <a:schemeClr val="dk1"/>
              </a:buClr>
              <a:buSzPts val="2400"/>
              <a:buFont typeface="Arial"/>
              <a:buNone/>
            </a:pPr>
            <a:endParaRPr sz="2400">
              <a:solidFill>
                <a:srgbClr val="FFFFFF"/>
              </a:solidFill>
              <a:latin typeface="Arial"/>
              <a:ea typeface="Arial"/>
              <a:cs typeface="Arial"/>
              <a:sym typeface="Arial"/>
            </a:endParaRPr>
          </a:p>
          <a:p>
            <a:pPr marL="285750" marR="0" lvl="0" indent="-133350" algn="l" rtl="0">
              <a:spcBef>
                <a:spcPts val="0"/>
              </a:spcBef>
              <a:spcAft>
                <a:spcPts val="0"/>
              </a:spcAft>
              <a:buClr>
                <a:schemeClr val="dk1"/>
              </a:buClr>
              <a:buSzPts val="2400"/>
              <a:buFont typeface="Arial"/>
              <a:buNone/>
            </a:pPr>
            <a:endParaRPr sz="2400">
              <a:solidFill>
                <a:srgbClr val="FFFFFF"/>
              </a:solidFill>
              <a:latin typeface="Arial"/>
              <a:ea typeface="Arial"/>
              <a:cs typeface="Arial"/>
              <a:sym typeface="Arial"/>
            </a:endParaRPr>
          </a:p>
          <a:p>
            <a:pPr marL="285750" marR="0" lvl="0" indent="-133350" algn="l" rtl="0">
              <a:spcBef>
                <a:spcPts val="0"/>
              </a:spcBef>
              <a:spcAft>
                <a:spcPts val="0"/>
              </a:spcAft>
              <a:buClr>
                <a:schemeClr val="dk1"/>
              </a:buClr>
              <a:buSzPts val="2400"/>
              <a:buFont typeface="Arial"/>
              <a:buNone/>
            </a:pPr>
            <a:endParaRPr sz="2400">
              <a:solidFill>
                <a:srgbClr val="FFFFFF"/>
              </a:solidFill>
              <a:latin typeface="Arial"/>
              <a:ea typeface="Arial"/>
              <a:cs typeface="Arial"/>
              <a:sym typeface="Aria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64"/>
        <p:cNvGrpSpPr/>
        <p:nvPr/>
      </p:nvGrpSpPr>
      <p:grpSpPr>
        <a:xfrm>
          <a:off x="0" y="0"/>
          <a:ext cx="0" cy="0"/>
          <a:chOff x="0" y="0"/>
          <a:chExt cx="0" cy="0"/>
        </a:xfrm>
      </p:grpSpPr>
      <p:pic>
        <p:nvPicPr>
          <p:cNvPr id="365" name="Google Shape;365;p3"/>
          <p:cNvPicPr preferRelativeResize="0"/>
          <p:nvPr/>
        </p:nvPicPr>
        <p:blipFill rotWithShape="1">
          <a:blip r:embed="rId3">
            <a:alphaModFix/>
          </a:blip>
          <a:srcRect/>
          <a:stretch/>
        </p:blipFill>
        <p:spPr>
          <a:xfrm>
            <a:off x="0" y="6041924"/>
            <a:ext cx="12192000" cy="816077"/>
          </a:xfrm>
          <a:prstGeom prst="rect">
            <a:avLst/>
          </a:prstGeom>
          <a:noFill/>
          <a:ln>
            <a:noFill/>
          </a:ln>
        </p:spPr>
      </p:pic>
      <p:pic>
        <p:nvPicPr>
          <p:cNvPr id="366" name="Google Shape;366;p3"/>
          <p:cNvPicPr preferRelativeResize="0"/>
          <p:nvPr/>
        </p:nvPicPr>
        <p:blipFill rotWithShape="1">
          <a:blip r:embed="rId4">
            <a:alphaModFix/>
          </a:blip>
          <a:srcRect/>
          <a:stretch/>
        </p:blipFill>
        <p:spPr>
          <a:xfrm>
            <a:off x="9517626" y="6192300"/>
            <a:ext cx="2530373" cy="515324"/>
          </a:xfrm>
          <a:prstGeom prst="rect">
            <a:avLst/>
          </a:prstGeom>
          <a:noFill/>
          <a:ln>
            <a:noFill/>
          </a:ln>
        </p:spPr>
      </p:pic>
      <p:pic>
        <p:nvPicPr>
          <p:cNvPr id="367" name="Google Shape;367;p3"/>
          <p:cNvPicPr preferRelativeResize="0"/>
          <p:nvPr/>
        </p:nvPicPr>
        <p:blipFill>
          <a:blip r:embed="rId5">
            <a:alphaModFix/>
          </a:blip>
          <a:stretch>
            <a:fillRect/>
          </a:stretch>
        </p:blipFill>
        <p:spPr>
          <a:xfrm>
            <a:off x="0" y="180400"/>
            <a:ext cx="5400449" cy="5644176"/>
          </a:xfrm>
          <a:prstGeom prst="rect">
            <a:avLst/>
          </a:prstGeom>
          <a:noFill/>
          <a:ln>
            <a:noFill/>
          </a:ln>
        </p:spPr>
      </p:pic>
      <p:sp>
        <p:nvSpPr>
          <p:cNvPr id="368" name="Google Shape;368;p3"/>
          <p:cNvSpPr txBox="1"/>
          <p:nvPr/>
        </p:nvSpPr>
        <p:spPr>
          <a:xfrm>
            <a:off x="5476650" y="180400"/>
            <a:ext cx="6647400" cy="5502900"/>
          </a:xfrm>
          <a:prstGeom prst="rect">
            <a:avLst/>
          </a:prstGeom>
          <a:noFill/>
          <a:ln>
            <a:noFill/>
          </a:ln>
        </p:spPr>
        <p:txBody>
          <a:bodyPr spcFirstLastPara="1" wrap="square" lIns="91425" tIns="91425" rIns="91425" bIns="91425" anchor="t" anchorCtr="0">
            <a:spAutoFit/>
          </a:bodyPr>
          <a:lstStyle/>
          <a:p>
            <a:pPr marL="457200" lvl="0" indent="-342900" algn="l" rtl="0">
              <a:spcBef>
                <a:spcPts val="0"/>
              </a:spcBef>
              <a:spcAft>
                <a:spcPts val="0"/>
              </a:spcAft>
              <a:buClr>
                <a:schemeClr val="dk1"/>
              </a:buClr>
              <a:buSzPts val="1800"/>
              <a:buChar char="●"/>
            </a:pPr>
            <a:r>
              <a:rPr lang="es-MX" sz="1800">
                <a:solidFill>
                  <a:schemeClr val="dk1"/>
                </a:solidFill>
                <a:highlight>
                  <a:srgbClr val="FFFFFF"/>
                </a:highlight>
              </a:rPr>
              <a:t>Día Internacional de Turismo - 27 de Septiembre.</a:t>
            </a:r>
            <a:endParaRPr sz="1800">
              <a:solidFill>
                <a:schemeClr val="dk1"/>
              </a:solidFill>
              <a:highlight>
                <a:srgbClr val="FFFFFF"/>
              </a:highlight>
            </a:endParaRPr>
          </a:p>
          <a:p>
            <a:pPr marL="457200" lvl="0" indent="-342900" algn="l" rtl="0">
              <a:lnSpc>
                <a:spcPct val="115000"/>
              </a:lnSpc>
              <a:spcBef>
                <a:spcPts val="0"/>
              </a:spcBef>
              <a:spcAft>
                <a:spcPts val="0"/>
              </a:spcAft>
              <a:buClr>
                <a:schemeClr val="dk1"/>
              </a:buClr>
              <a:buSzPts val="1800"/>
              <a:buChar char="●"/>
            </a:pPr>
            <a:r>
              <a:rPr lang="es-MX" sz="1800">
                <a:solidFill>
                  <a:schemeClr val="dk1"/>
                </a:solidFill>
              </a:rPr>
              <a:t>Día Internacional de la Violencia contra la Mujer - 25 de Noviembre.</a:t>
            </a:r>
            <a:endParaRPr sz="1800">
              <a:solidFill>
                <a:schemeClr val="dk1"/>
              </a:solidFill>
            </a:endParaRPr>
          </a:p>
          <a:p>
            <a:pPr marL="457200" lvl="0" indent="-342900" algn="l" rtl="0">
              <a:lnSpc>
                <a:spcPct val="115000"/>
              </a:lnSpc>
              <a:spcBef>
                <a:spcPts val="0"/>
              </a:spcBef>
              <a:spcAft>
                <a:spcPts val="0"/>
              </a:spcAft>
              <a:buClr>
                <a:schemeClr val="dk1"/>
              </a:buClr>
              <a:buSzPts val="1800"/>
              <a:buChar char="●"/>
            </a:pPr>
            <a:r>
              <a:rPr lang="es-MX" sz="1800">
                <a:solidFill>
                  <a:schemeClr val="dk1"/>
                </a:solidFill>
              </a:rPr>
              <a:t>Día de Alimentos - 30 de Septiembre.</a:t>
            </a:r>
            <a:endParaRPr sz="1500">
              <a:solidFill>
                <a:schemeClr val="dk1"/>
              </a:solidFill>
            </a:endParaRPr>
          </a:p>
          <a:p>
            <a:pPr marL="457200" lvl="0" indent="-342900" algn="l" rtl="0">
              <a:lnSpc>
                <a:spcPct val="115000"/>
              </a:lnSpc>
              <a:spcBef>
                <a:spcPts val="0"/>
              </a:spcBef>
              <a:spcAft>
                <a:spcPts val="0"/>
              </a:spcAft>
              <a:buClr>
                <a:schemeClr val="dk1"/>
              </a:buClr>
              <a:buSzPts val="1800"/>
              <a:buChar char="●"/>
            </a:pPr>
            <a:r>
              <a:rPr lang="es-MX" sz="1800">
                <a:solidFill>
                  <a:schemeClr val="dk1"/>
                </a:solidFill>
              </a:rPr>
              <a:t>Pérdida y Desperdicio de Comida - 30 de Septiembre.</a:t>
            </a:r>
            <a:endParaRPr sz="1800">
              <a:solidFill>
                <a:schemeClr val="dk1"/>
              </a:solidFill>
            </a:endParaRPr>
          </a:p>
          <a:p>
            <a:pPr marL="457200" lvl="0" indent="-342900" algn="l" rtl="0">
              <a:lnSpc>
                <a:spcPct val="115000"/>
              </a:lnSpc>
              <a:spcBef>
                <a:spcPts val="0"/>
              </a:spcBef>
              <a:spcAft>
                <a:spcPts val="0"/>
              </a:spcAft>
              <a:buClr>
                <a:schemeClr val="dk1"/>
              </a:buClr>
              <a:buSzPts val="1800"/>
              <a:buChar char="●"/>
            </a:pPr>
            <a:r>
              <a:rPr lang="es-MX" sz="1800">
                <a:solidFill>
                  <a:schemeClr val="dk1"/>
                </a:solidFill>
              </a:rPr>
              <a:t>Día Internacional de la Paz - 21 de Septiembre.</a:t>
            </a:r>
            <a:endParaRPr sz="1800">
              <a:solidFill>
                <a:schemeClr val="dk1"/>
              </a:solidFill>
            </a:endParaRPr>
          </a:p>
          <a:p>
            <a:pPr marL="457200" lvl="0" indent="-342900" algn="l" rtl="0">
              <a:lnSpc>
                <a:spcPct val="115000"/>
              </a:lnSpc>
              <a:spcBef>
                <a:spcPts val="0"/>
              </a:spcBef>
              <a:spcAft>
                <a:spcPts val="0"/>
              </a:spcAft>
              <a:buClr>
                <a:schemeClr val="dk1"/>
              </a:buClr>
              <a:buSzPts val="1800"/>
              <a:buChar char="●"/>
            </a:pPr>
            <a:r>
              <a:rPr lang="es-MX" sz="1800">
                <a:solidFill>
                  <a:schemeClr val="dk1"/>
                </a:solidFill>
              </a:rPr>
              <a:t>Día Internacional de las Mujeres Rurales -15 de Octubre.</a:t>
            </a:r>
            <a:endParaRPr sz="1800">
              <a:solidFill>
                <a:schemeClr val="dk1"/>
              </a:solidFill>
            </a:endParaRPr>
          </a:p>
          <a:p>
            <a:pPr marL="457200" lvl="0" indent="-342900" algn="l" rtl="0">
              <a:lnSpc>
                <a:spcPct val="115000"/>
              </a:lnSpc>
              <a:spcBef>
                <a:spcPts val="0"/>
              </a:spcBef>
              <a:spcAft>
                <a:spcPts val="0"/>
              </a:spcAft>
              <a:buClr>
                <a:schemeClr val="dk1"/>
              </a:buClr>
              <a:buSzPts val="1800"/>
              <a:buChar char="●"/>
            </a:pPr>
            <a:r>
              <a:rPr lang="es-MX" sz="1800">
                <a:solidFill>
                  <a:schemeClr val="dk1"/>
                </a:solidFill>
              </a:rPr>
              <a:t>Día de la Alimentación - 16 de Octubre.</a:t>
            </a:r>
            <a:endParaRPr sz="1800">
              <a:solidFill>
                <a:schemeClr val="dk1"/>
              </a:solidFill>
            </a:endParaRPr>
          </a:p>
          <a:p>
            <a:pPr marL="457200" lvl="0" indent="-342900" algn="l" rtl="0">
              <a:lnSpc>
                <a:spcPct val="115000"/>
              </a:lnSpc>
              <a:spcBef>
                <a:spcPts val="0"/>
              </a:spcBef>
              <a:spcAft>
                <a:spcPts val="0"/>
              </a:spcAft>
              <a:buClr>
                <a:schemeClr val="dk1"/>
              </a:buClr>
              <a:buSzPts val="1800"/>
              <a:buChar char="●"/>
            </a:pPr>
            <a:r>
              <a:rPr lang="es-MX" sz="1800">
                <a:solidFill>
                  <a:schemeClr val="dk1"/>
                </a:solidFill>
              </a:rPr>
              <a:t>Erradicación de la Pobreza - 17 de Octubre.</a:t>
            </a:r>
            <a:endParaRPr sz="1800">
              <a:solidFill>
                <a:schemeClr val="dk1"/>
              </a:solidFill>
            </a:endParaRPr>
          </a:p>
          <a:p>
            <a:pPr marL="457200" lvl="0" indent="-342900" algn="l" rtl="0">
              <a:lnSpc>
                <a:spcPct val="115000"/>
              </a:lnSpc>
              <a:spcBef>
                <a:spcPts val="0"/>
              </a:spcBef>
              <a:spcAft>
                <a:spcPts val="0"/>
              </a:spcAft>
              <a:buClr>
                <a:schemeClr val="dk1"/>
              </a:buClr>
              <a:buSzPts val="1800"/>
              <a:buChar char="●"/>
            </a:pPr>
            <a:r>
              <a:rPr lang="es-MX" sz="1800">
                <a:solidFill>
                  <a:schemeClr val="dk1"/>
                </a:solidFill>
              </a:rPr>
              <a:t>Servicio de la Paz y Desarrollo - 10 de Noviembre.</a:t>
            </a:r>
            <a:endParaRPr sz="1800">
              <a:solidFill>
                <a:schemeClr val="dk1"/>
              </a:solidFill>
            </a:endParaRPr>
          </a:p>
          <a:p>
            <a:pPr marL="457200" lvl="0" indent="-342900" algn="l" rtl="0">
              <a:lnSpc>
                <a:spcPct val="115000"/>
              </a:lnSpc>
              <a:spcBef>
                <a:spcPts val="0"/>
              </a:spcBef>
              <a:spcAft>
                <a:spcPts val="0"/>
              </a:spcAft>
              <a:buClr>
                <a:schemeClr val="dk1"/>
              </a:buClr>
              <a:buSzPts val="1800"/>
              <a:buChar char="●"/>
            </a:pPr>
            <a:r>
              <a:rPr lang="es-MX" sz="1800">
                <a:solidFill>
                  <a:schemeClr val="dk1"/>
                </a:solidFill>
              </a:rPr>
              <a:t>Dia de la Diabetes - 14 de Noviembre.</a:t>
            </a:r>
            <a:endParaRPr sz="1800">
              <a:solidFill>
                <a:schemeClr val="dk1"/>
              </a:solidFill>
            </a:endParaRPr>
          </a:p>
          <a:p>
            <a:pPr marL="457200" lvl="0" indent="-342900" algn="l" rtl="0">
              <a:lnSpc>
                <a:spcPct val="115000"/>
              </a:lnSpc>
              <a:spcBef>
                <a:spcPts val="0"/>
              </a:spcBef>
              <a:spcAft>
                <a:spcPts val="0"/>
              </a:spcAft>
              <a:buClr>
                <a:schemeClr val="dk1"/>
              </a:buClr>
              <a:buSzPts val="1800"/>
              <a:buChar char="●"/>
            </a:pPr>
            <a:r>
              <a:rPr lang="es-MX" sz="1800">
                <a:solidFill>
                  <a:schemeClr val="dk1"/>
                </a:solidFill>
              </a:rPr>
              <a:t>Día Internacional de la Tolerancia - 16 de Noviembre.</a:t>
            </a:r>
            <a:endParaRPr sz="1800">
              <a:solidFill>
                <a:schemeClr val="dk1"/>
              </a:solidFill>
            </a:endParaRPr>
          </a:p>
          <a:p>
            <a:pPr marL="457200" lvl="0" indent="-342900" algn="l" rtl="0">
              <a:lnSpc>
                <a:spcPct val="115000"/>
              </a:lnSpc>
              <a:spcBef>
                <a:spcPts val="0"/>
              </a:spcBef>
              <a:spcAft>
                <a:spcPts val="0"/>
              </a:spcAft>
              <a:buClr>
                <a:schemeClr val="dk1"/>
              </a:buClr>
              <a:buSzPts val="1800"/>
              <a:buChar char="●"/>
            </a:pPr>
            <a:r>
              <a:rPr lang="es-MX" sz="1800">
                <a:solidFill>
                  <a:schemeClr val="dk1"/>
                </a:solidFill>
              </a:rPr>
              <a:t>Día de las Personas con Discapacidad - 3 de diciembre.</a:t>
            </a:r>
            <a:endParaRPr sz="1800">
              <a:solidFill>
                <a:schemeClr val="dk1"/>
              </a:solidFill>
            </a:endParaRPr>
          </a:p>
          <a:p>
            <a:pPr marL="457200" lvl="0" indent="-342900" algn="l" rtl="0">
              <a:lnSpc>
                <a:spcPct val="115000"/>
              </a:lnSpc>
              <a:spcBef>
                <a:spcPts val="0"/>
              </a:spcBef>
              <a:spcAft>
                <a:spcPts val="0"/>
              </a:spcAft>
              <a:buClr>
                <a:schemeClr val="dk1"/>
              </a:buClr>
              <a:buSzPts val="1800"/>
              <a:buChar char="●"/>
            </a:pPr>
            <a:r>
              <a:rPr lang="es-MX" sz="1800">
                <a:solidFill>
                  <a:schemeClr val="dk1"/>
                </a:solidFill>
              </a:rPr>
              <a:t>Día Internacional de los Voluntarios - 5 de Diciembre.</a:t>
            </a:r>
            <a:endParaRPr sz="1800">
              <a:solidFill>
                <a:schemeClr val="dk1"/>
              </a:solidFill>
            </a:endParaRPr>
          </a:p>
          <a:p>
            <a:pPr marL="457200" lvl="0" indent="-342900" algn="l" rtl="0">
              <a:lnSpc>
                <a:spcPct val="115000"/>
              </a:lnSpc>
              <a:spcBef>
                <a:spcPts val="0"/>
              </a:spcBef>
              <a:spcAft>
                <a:spcPts val="0"/>
              </a:spcAft>
              <a:buClr>
                <a:schemeClr val="dk1"/>
              </a:buClr>
              <a:buSzPts val="1800"/>
              <a:buChar char="●"/>
            </a:pPr>
            <a:r>
              <a:rPr lang="es-MX" sz="1800">
                <a:solidFill>
                  <a:schemeClr val="dk1"/>
                </a:solidFill>
              </a:rPr>
              <a:t>Día Internacional de los Derechos Humanos - 10 de Diciembre.</a:t>
            </a:r>
            <a:endParaRPr sz="1800">
              <a:solidFill>
                <a:schemeClr val="dk1"/>
              </a:solidFill>
            </a:endParaRPr>
          </a:p>
          <a:p>
            <a:pPr marL="0" lvl="0" indent="0" algn="l" rtl="0">
              <a:spcBef>
                <a:spcPts val="0"/>
              </a:spcBef>
              <a:spcAft>
                <a:spcPts val="0"/>
              </a:spcAft>
              <a:buNone/>
            </a:pPr>
            <a:endParaRPr sz="1700" b="1">
              <a:solidFill>
                <a:schemeClr val="dk1"/>
              </a:solidFill>
              <a:highlight>
                <a:srgbClr val="FFFFFF"/>
              </a:highlight>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72"/>
        <p:cNvGrpSpPr/>
        <p:nvPr/>
      </p:nvGrpSpPr>
      <p:grpSpPr>
        <a:xfrm>
          <a:off x="0" y="0"/>
          <a:ext cx="0" cy="0"/>
          <a:chOff x="0" y="0"/>
          <a:chExt cx="0" cy="0"/>
        </a:xfrm>
      </p:grpSpPr>
      <p:sp>
        <p:nvSpPr>
          <p:cNvPr id="373" name="Google Shape;373;g1a83df37c84_0_10"/>
          <p:cNvSpPr txBox="1">
            <a:spLocks noGrp="1"/>
          </p:cNvSpPr>
          <p:nvPr>
            <p:ph type="title"/>
          </p:nvPr>
        </p:nvSpPr>
        <p:spPr>
          <a:xfrm>
            <a:off x="838200" y="365125"/>
            <a:ext cx="10515600" cy="13257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es-MX" sz="3200">
                <a:solidFill>
                  <a:srgbClr val="31538F"/>
                </a:solidFill>
                <a:latin typeface="Arial"/>
                <a:ea typeface="Arial"/>
                <a:cs typeface="Arial"/>
                <a:sym typeface="Arial"/>
              </a:rPr>
              <a:t>Cadena de suministro</a:t>
            </a:r>
            <a:endParaRPr sz="3200">
              <a:solidFill>
                <a:srgbClr val="31538F"/>
              </a:solidFill>
              <a:latin typeface="Arial"/>
              <a:ea typeface="Arial"/>
              <a:cs typeface="Arial"/>
              <a:sym typeface="Arial"/>
            </a:endParaRPr>
          </a:p>
        </p:txBody>
      </p:sp>
      <p:sp>
        <p:nvSpPr>
          <p:cNvPr id="374" name="Google Shape;374;g1a83df37c84_0_10"/>
          <p:cNvSpPr txBox="1">
            <a:spLocks noGrp="1"/>
          </p:cNvSpPr>
          <p:nvPr>
            <p:ph type="body" idx="1"/>
          </p:nvPr>
        </p:nvSpPr>
        <p:spPr>
          <a:xfrm>
            <a:off x="838200" y="1825625"/>
            <a:ext cx="10515600" cy="515400"/>
          </a:xfrm>
          <a:prstGeom prst="rect">
            <a:avLst/>
          </a:prstGeom>
        </p:spPr>
        <p:txBody>
          <a:bodyPr spcFirstLastPara="1" wrap="square" lIns="91425" tIns="45700" rIns="91425" bIns="45700" anchor="t" anchorCtr="0">
            <a:normAutofit/>
          </a:bodyPr>
          <a:lstStyle/>
          <a:p>
            <a:pPr marL="457200" lvl="0" indent="-342900" algn="l" rtl="0">
              <a:spcBef>
                <a:spcPts val="1000"/>
              </a:spcBef>
              <a:spcAft>
                <a:spcPts val="0"/>
              </a:spcAft>
              <a:buSzPts val="1800"/>
              <a:buFont typeface="Arial"/>
              <a:buChar char="•"/>
            </a:pPr>
            <a:r>
              <a:rPr lang="es-MX" sz="1800">
                <a:latin typeface="Arial"/>
                <a:ea typeface="Arial"/>
                <a:cs typeface="Arial"/>
                <a:sym typeface="Arial"/>
              </a:rPr>
              <a:t>¿Que proceso existe entre un producto extranjero contra un producto local?</a:t>
            </a:r>
            <a:endParaRPr sz="1800">
              <a:latin typeface="Arial"/>
              <a:ea typeface="Arial"/>
              <a:cs typeface="Arial"/>
              <a:sym typeface="Arial"/>
            </a:endParaRPr>
          </a:p>
        </p:txBody>
      </p:sp>
      <p:pic>
        <p:nvPicPr>
          <p:cNvPr id="375" name="Google Shape;375;g1a83df37c84_0_10"/>
          <p:cNvPicPr preferRelativeResize="0"/>
          <p:nvPr/>
        </p:nvPicPr>
        <p:blipFill rotWithShape="1">
          <a:blip r:embed="rId3">
            <a:alphaModFix/>
          </a:blip>
          <a:srcRect/>
          <a:stretch/>
        </p:blipFill>
        <p:spPr>
          <a:xfrm>
            <a:off x="0" y="6041924"/>
            <a:ext cx="12192000" cy="816077"/>
          </a:xfrm>
          <a:prstGeom prst="rect">
            <a:avLst/>
          </a:prstGeom>
          <a:noFill/>
          <a:ln>
            <a:noFill/>
          </a:ln>
        </p:spPr>
      </p:pic>
      <p:pic>
        <p:nvPicPr>
          <p:cNvPr id="376" name="Google Shape;376;g1a83df37c84_0_10"/>
          <p:cNvPicPr preferRelativeResize="0"/>
          <p:nvPr/>
        </p:nvPicPr>
        <p:blipFill rotWithShape="1">
          <a:blip r:embed="rId4">
            <a:alphaModFix/>
          </a:blip>
          <a:srcRect/>
          <a:stretch/>
        </p:blipFill>
        <p:spPr>
          <a:xfrm>
            <a:off x="9517626" y="6192300"/>
            <a:ext cx="2530373" cy="515324"/>
          </a:xfrm>
          <a:prstGeom prst="rect">
            <a:avLst/>
          </a:prstGeom>
          <a:noFill/>
          <a:ln>
            <a:noFill/>
          </a:ln>
        </p:spPr>
      </p:pic>
      <p:pic>
        <p:nvPicPr>
          <p:cNvPr id="377" name="Google Shape;377;g1a83df37c84_0_10"/>
          <p:cNvPicPr preferRelativeResize="0"/>
          <p:nvPr/>
        </p:nvPicPr>
        <p:blipFill>
          <a:blip r:embed="rId5">
            <a:alphaModFix/>
          </a:blip>
          <a:stretch>
            <a:fillRect/>
          </a:stretch>
        </p:blipFill>
        <p:spPr>
          <a:xfrm>
            <a:off x="0" y="2475825"/>
            <a:ext cx="5969976" cy="3238500"/>
          </a:xfrm>
          <a:prstGeom prst="rect">
            <a:avLst/>
          </a:prstGeom>
          <a:noFill/>
          <a:ln>
            <a:noFill/>
          </a:ln>
        </p:spPr>
      </p:pic>
      <p:pic>
        <p:nvPicPr>
          <p:cNvPr id="378" name="Google Shape;378;g1a83df37c84_0_10"/>
          <p:cNvPicPr preferRelativeResize="0"/>
          <p:nvPr/>
        </p:nvPicPr>
        <p:blipFill>
          <a:blip r:embed="rId6">
            <a:alphaModFix/>
          </a:blip>
          <a:stretch>
            <a:fillRect/>
          </a:stretch>
        </p:blipFill>
        <p:spPr>
          <a:xfrm>
            <a:off x="6078351" y="3216128"/>
            <a:ext cx="5815150" cy="1757900"/>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82"/>
        <p:cNvGrpSpPr/>
        <p:nvPr/>
      </p:nvGrpSpPr>
      <p:grpSpPr>
        <a:xfrm>
          <a:off x="0" y="0"/>
          <a:ext cx="0" cy="0"/>
          <a:chOff x="0" y="0"/>
          <a:chExt cx="0" cy="0"/>
        </a:xfrm>
      </p:grpSpPr>
      <p:pic>
        <p:nvPicPr>
          <p:cNvPr id="383" name="Google Shape;383;g197ef190ed7_14_0"/>
          <p:cNvPicPr preferRelativeResize="0"/>
          <p:nvPr/>
        </p:nvPicPr>
        <p:blipFill rotWithShape="1">
          <a:blip r:embed="rId3">
            <a:alphaModFix/>
          </a:blip>
          <a:srcRect/>
          <a:stretch/>
        </p:blipFill>
        <p:spPr>
          <a:xfrm>
            <a:off x="0" y="6041924"/>
            <a:ext cx="12192000" cy="816077"/>
          </a:xfrm>
          <a:prstGeom prst="rect">
            <a:avLst/>
          </a:prstGeom>
          <a:noFill/>
          <a:ln>
            <a:noFill/>
          </a:ln>
        </p:spPr>
      </p:pic>
      <p:pic>
        <p:nvPicPr>
          <p:cNvPr id="384" name="Google Shape;384;g197ef190ed7_14_0"/>
          <p:cNvPicPr preferRelativeResize="0"/>
          <p:nvPr/>
        </p:nvPicPr>
        <p:blipFill rotWithShape="1">
          <a:blip r:embed="rId4">
            <a:alphaModFix/>
          </a:blip>
          <a:srcRect/>
          <a:stretch/>
        </p:blipFill>
        <p:spPr>
          <a:xfrm>
            <a:off x="9517626" y="6192300"/>
            <a:ext cx="2530373" cy="515324"/>
          </a:xfrm>
          <a:prstGeom prst="rect">
            <a:avLst/>
          </a:prstGeom>
          <a:noFill/>
          <a:ln>
            <a:noFill/>
          </a:ln>
        </p:spPr>
      </p:pic>
      <p:sp>
        <p:nvSpPr>
          <p:cNvPr id="385" name="Google Shape;385;g197ef190ed7_14_0"/>
          <p:cNvSpPr txBox="1"/>
          <p:nvPr/>
        </p:nvSpPr>
        <p:spPr>
          <a:xfrm>
            <a:off x="5579650" y="139950"/>
            <a:ext cx="6177000" cy="307800"/>
          </a:xfrm>
          <a:prstGeom prst="rect">
            <a:avLst/>
          </a:prstGeom>
          <a:noFill/>
          <a:ln>
            <a:noFill/>
          </a:ln>
        </p:spPr>
        <p:txBody>
          <a:bodyPr spcFirstLastPara="1" wrap="square" lIns="91425" tIns="45700" rIns="91425" bIns="45700" anchor="t" anchorCtr="0">
            <a:spAutoFit/>
          </a:bodyPr>
          <a:lstStyle/>
          <a:p>
            <a:pPr marL="0" lvl="0" indent="0" algn="l" rtl="0">
              <a:spcBef>
                <a:spcPts val="0"/>
              </a:spcBef>
              <a:spcAft>
                <a:spcPts val="0"/>
              </a:spcAft>
              <a:buSzPts val="1100"/>
              <a:buNone/>
            </a:pPr>
            <a:endParaRPr/>
          </a:p>
        </p:txBody>
      </p:sp>
      <p:sp>
        <p:nvSpPr>
          <p:cNvPr id="386" name="Google Shape;386;g197ef190ed7_14_0"/>
          <p:cNvSpPr txBox="1"/>
          <p:nvPr/>
        </p:nvSpPr>
        <p:spPr>
          <a:xfrm>
            <a:off x="798525" y="-29400"/>
            <a:ext cx="10782300" cy="1416000"/>
          </a:xfrm>
          <a:prstGeom prst="rect">
            <a:avLst/>
          </a:prstGeom>
          <a:noFill/>
          <a:ln>
            <a:noFill/>
          </a:ln>
        </p:spPr>
        <p:txBody>
          <a:bodyPr spcFirstLastPara="1" wrap="square" lIns="91425" tIns="91425" rIns="91425" bIns="91425" anchor="t" anchorCtr="0">
            <a:spAutoFit/>
          </a:bodyPr>
          <a:lstStyle/>
          <a:p>
            <a:pPr marL="0" lvl="0" indent="0" algn="just" rtl="0">
              <a:lnSpc>
                <a:spcPct val="150000"/>
              </a:lnSpc>
              <a:spcBef>
                <a:spcPts val="0"/>
              </a:spcBef>
              <a:spcAft>
                <a:spcPts val="0"/>
              </a:spcAft>
              <a:buNone/>
            </a:pPr>
            <a:r>
              <a:rPr lang="es-MX" sz="3200" b="1">
                <a:solidFill>
                  <a:srgbClr val="31538F"/>
                </a:solidFill>
              </a:rPr>
              <a:t>¨ Crear contenido de los Mercados en las Redes Sociales”</a:t>
            </a:r>
            <a:endParaRPr sz="3200">
              <a:solidFill>
                <a:srgbClr val="31538F"/>
              </a:solidFill>
            </a:endParaRPr>
          </a:p>
        </p:txBody>
      </p:sp>
      <p:pic>
        <p:nvPicPr>
          <p:cNvPr id="387" name="Google Shape;387;g197ef190ed7_14_0"/>
          <p:cNvPicPr preferRelativeResize="0"/>
          <p:nvPr/>
        </p:nvPicPr>
        <p:blipFill>
          <a:blip r:embed="rId5">
            <a:alphaModFix/>
          </a:blip>
          <a:stretch>
            <a:fillRect/>
          </a:stretch>
        </p:blipFill>
        <p:spPr>
          <a:xfrm>
            <a:off x="6260025" y="711800"/>
            <a:ext cx="5931975" cy="2583200"/>
          </a:xfrm>
          <a:prstGeom prst="rect">
            <a:avLst/>
          </a:prstGeom>
          <a:noFill/>
          <a:ln>
            <a:noFill/>
          </a:ln>
        </p:spPr>
      </p:pic>
      <p:pic>
        <p:nvPicPr>
          <p:cNvPr id="388" name="Google Shape;388;g197ef190ed7_14_0"/>
          <p:cNvPicPr preferRelativeResize="0"/>
          <p:nvPr/>
        </p:nvPicPr>
        <p:blipFill>
          <a:blip r:embed="rId6">
            <a:alphaModFix/>
          </a:blip>
          <a:stretch>
            <a:fillRect/>
          </a:stretch>
        </p:blipFill>
        <p:spPr>
          <a:xfrm>
            <a:off x="0" y="3200300"/>
            <a:ext cx="6122675" cy="2841625"/>
          </a:xfrm>
          <a:prstGeom prst="rect">
            <a:avLst/>
          </a:prstGeom>
          <a:noFill/>
          <a:ln>
            <a:noFill/>
          </a:ln>
        </p:spPr>
      </p:pic>
      <p:pic>
        <p:nvPicPr>
          <p:cNvPr id="389" name="Google Shape;389;g197ef190ed7_14_0"/>
          <p:cNvPicPr preferRelativeResize="0"/>
          <p:nvPr/>
        </p:nvPicPr>
        <p:blipFill>
          <a:blip r:embed="rId7">
            <a:alphaModFix/>
          </a:blip>
          <a:stretch>
            <a:fillRect/>
          </a:stretch>
        </p:blipFill>
        <p:spPr>
          <a:xfrm>
            <a:off x="9249775" y="3566787"/>
            <a:ext cx="2405810" cy="2353737"/>
          </a:xfrm>
          <a:prstGeom prst="rect">
            <a:avLst/>
          </a:prstGeom>
          <a:noFill/>
          <a:ln>
            <a:noFill/>
          </a:ln>
        </p:spPr>
      </p:pic>
      <p:pic>
        <p:nvPicPr>
          <p:cNvPr id="390" name="Google Shape;390;g197ef190ed7_14_0"/>
          <p:cNvPicPr preferRelativeResize="0"/>
          <p:nvPr/>
        </p:nvPicPr>
        <p:blipFill>
          <a:blip r:embed="rId8">
            <a:alphaModFix/>
          </a:blip>
          <a:stretch>
            <a:fillRect/>
          </a:stretch>
        </p:blipFill>
        <p:spPr>
          <a:xfrm>
            <a:off x="281550" y="822650"/>
            <a:ext cx="2688442" cy="2049700"/>
          </a:xfrm>
          <a:prstGeom prst="rect">
            <a:avLst/>
          </a:prstGeom>
          <a:noFill/>
          <a:ln>
            <a:noFill/>
          </a:ln>
        </p:spPr>
      </p:pic>
      <p:pic>
        <p:nvPicPr>
          <p:cNvPr id="391" name="Google Shape;391;g197ef190ed7_14_0"/>
          <p:cNvPicPr preferRelativeResize="0"/>
          <p:nvPr/>
        </p:nvPicPr>
        <p:blipFill>
          <a:blip r:embed="rId9">
            <a:alphaModFix/>
          </a:blip>
          <a:stretch>
            <a:fillRect/>
          </a:stretch>
        </p:blipFill>
        <p:spPr>
          <a:xfrm>
            <a:off x="3125477" y="811827"/>
            <a:ext cx="2530375" cy="2176785"/>
          </a:xfrm>
          <a:prstGeom prst="rect">
            <a:avLst/>
          </a:prstGeom>
          <a:noFill/>
          <a:ln>
            <a:noFill/>
          </a:ln>
        </p:spPr>
      </p:pic>
      <p:pic>
        <p:nvPicPr>
          <p:cNvPr id="392" name="Google Shape;392;g197ef190ed7_14_0"/>
          <p:cNvPicPr preferRelativeResize="0"/>
          <p:nvPr/>
        </p:nvPicPr>
        <p:blipFill>
          <a:blip r:embed="rId10">
            <a:alphaModFix/>
          </a:blip>
          <a:stretch>
            <a:fillRect/>
          </a:stretch>
        </p:blipFill>
        <p:spPr>
          <a:xfrm>
            <a:off x="6843975" y="3664066"/>
            <a:ext cx="2405800" cy="2311572"/>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96"/>
        <p:cNvGrpSpPr/>
        <p:nvPr/>
      </p:nvGrpSpPr>
      <p:grpSpPr>
        <a:xfrm>
          <a:off x="0" y="0"/>
          <a:ext cx="0" cy="0"/>
          <a:chOff x="0" y="0"/>
          <a:chExt cx="0" cy="0"/>
        </a:xfrm>
      </p:grpSpPr>
      <p:pic>
        <p:nvPicPr>
          <p:cNvPr id="397" name="Google Shape;397;p12"/>
          <p:cNvPicPr preferRelativeResize="0"/>
          <p:nvPr/>
        </p:nvPicPr>
        <p:blipFill rotWithShape="1">
          <a:blip r:embed="rId3">
            <a:alphaModFix/>
          </a:blip>
          <a:srcRect/>
          <a:stretch/>
        </p:blipFill>
        <p:spPr>
          <a:xfrm>
            <a:off x="-5644" y="-2076"/>
            <a:ext cx="12197644" cy="1270436"/>
          </a:xfrm>
          <a:prstGeom prst="rect">
            <a:avLst/>
          </a:prstGeom>
          <a:noFill/>
          <a:ln>
            <a:noFill/>
          </a:ln>
        </p:spPr>
      </p:pic>
      <p:pic>
        <p:nvPicPr>
          <p:cNvPr id="398" name="Google Shape;398;p12"/>
          <p:cNvPicPr preferRelativeResize="0"/>
          <p:nvPr/>
        </p:nvPicPr>
        <p:blipFill rotWithShape="1">
          <a:blip r:embed="rId4">
            <a:alphaModFix/>
          </a:blip>
          <a:srcRect/>
          <a:stretch/>
        </p:blipFill>
        <p:spPr>
          <a:xfrm>
            <a:off x="5334000" y="3395663"/>
            <a:ext cx="1828800" cy="371475"/>
          </a:xfrm>
          <a:prstGeom prst="rect">
            <a:avLst/>
          </a:prstGeom>
          <a:noFill/>
          <a:ln>
            <a:noFill/>
          </a:ln>
        </p:spPr>
      </p:pic>
      <p:pic>
        <p:nvPicPr>
          <p:cNvPr id="399" name="Google Shape;399;p12"/>
          <p:cNvPicPr preferRelativeResize="0"/>
          <p:nvPr/>
        </p:nvPicPr>
        <p:blipFill rotWithShape="1">
          <a:blip r:embed="rId5">
            <a:alphaModFix/>
          </a:blip>
          <a:srcRect/>
          <a:stretch/>
        </p:blipFill>
        <p:spPr>
          <a:xfrm>
            <a:off x="8824450" y="256173"/>
            <a:ext cx="3277689" cy="667519"/>
          </a:xfrm>
          <a:prstGeom prst="rect">
            <a:avLst/>
          </a:prstGeom>
          <a:noFill/>
          <a:ln>
            <a:noFill/>
          </a:ln>
        </p:spPr>
      </p:pic>
      <p:sp>
        <p:nvSpPr>
          <p:cNvPr id="400" name="Google Shape;400;p12"/>
          <p:cNvSpPr txBox="1"/>
          <p:nvPr/>
        </p:nvSpPr>
        <p:spPr>
          <a:xfrm>
            <a:off x="5973625" y="2925288"/>
            <a:ext cx="4694400" cy="3110100"/>
          </a:xfrm>
          <a:prstGeom prst="rect">
            <a:avLst/>
          </a:prstGeom>
          <a:noFill/>
          <a:ln>
            <a:noFill/>
          </a:ln>
        </p:spPr>
        <p:txBody>
          <a:bodyPr spcFirstLastPara="1" wrap="square" lIns="91425" tIns="91425" rIns="91425" bIns="91425" anchor="t" anchorCtr="0">
            <a:spAutoFit/>
          </a:bodyPr>
          <a:lstStyle/>
          <a:p>
            <a:pPr marL="0" lvl="0" indent="0" algn="just" rtl="0">
              <a:lnSpc>
                <a:spcPct val="115000"/>
              </a:lnSpc>
              <a:spcBef>
                <a:spcPts val="1400"/>
              </a:spcBef>
              <a:spcAft>
                <a:spcPts val="1400"/>
              </a:spcAft>
              <a:buNone/>
            </a:pPr>
            <a:r>
              <a:rPr lang="es-MX" sz="2100"/>
              <a:t>Desde un punto publicitario y de comunicación, una de las soluciones qué se plantea cómo opción es la apertura de redes sociales, principalmente centrándonos en un sector importante qué son los jóvenes y adultos de 15 a 64 años utilizando la red social.</a:t>
            </a:r>
            <a:endParaRPr sz="2100"/>
          </a:p>
        </p:txBody>
      </p:sp>
      <p:pic>
        <p:nvPicPr>
          <p:cNvPr id="401" name="Google Shape;401;p12"/>
          <p:cNvPicPr preferRelativeResize="0"/>
          <p:nvPr/>
        </p:nvPicPr>
        <p:blipFill>
          <a:blip r:embed="rId6">
            <a:alphaModFix/>
          </a:blip>
          <a:stretch>
            <a:fillRect/>
          </a:stretch>
        </p:blipFill>
        <p:spPr>
          <a:xfrm>
            <a:off x="1006631" y="1268362"/>
            <a:ext cx="4025289" cy="5589652"/>
          </a:xfrm>
          <a:prstGeom prst="rect">
            <a:avLst/>
          </a:prstGeom>
          <a:noFill/>
          <a:ln>
            <a:noFill/>
          </a:ln>
        </p:spPr>
      </p:pic>
      <p:sp>
        <p:nvSpPr>
          <p:cNvPr id="402" name="Google Shape;402;p12"/>
          <p:cNvSpPr txBox="1"/>
          <p:nvPr/>
        </p:nvSpPr>
        <p:spPr>
          <a:xfrm>
            <a:off x="5851275" y="2090988"/>
            <a:ext cx="5562000" cy="600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MX" sz="2700" b="1">
                <a:solidFill>
                  <a:schemeClr val="dk1"/>
                </a:solidFill>
                <a:latin typeface="Calibri"/>
                <a:ea typeface="Calibri"/>
                <a:cs typeface="Calibri"/>
                <a:sym typeface="Calibri"/>
              </a:rPr>
              <a:t>PLANEACIÓN DE ALTERNATIVAS</a:t>
            </a:r>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406"/>
        <p:cNvGrpSpPr/>
        <p:nvPr/>
      </p:nvGrpSpPr>
      <p:grpSpPr>
        <a:xfrm>
          <a:off x="0" y="0"/>
          <a:ext cx="0" cy="0"/>
          <a:chOff x="0" y="0"/>
          <a:chExt cx="0" cy="0"/>
        </a:xfrm>
      </p:grpSpPr>
      <p:pic>
        <p:nvPicPr>
          <p:cNvPr id="407" name="Google Shape;407;p13"/>
          <p:cNvPicPr preferRelativeResize="0"/>
          <p:nvPr/>
        </p:nvPicPr>
        <p:blipFill rotWithShape="1">
          <a:blip r:embed="rId3">
            <a:alphaModFix/>
          </a:blip>
          <a:srcRect/>
          <a:stretch/>
        </p:blipFill>
        <p:spPr>
          <a:xfrm>
            <a:off x="0" y="6041923"/>
            <a:ext cx="12192000" cy="816077"/>
          </a:xfrm>
          <a:prstGeom prst="rect">
            <a:avLst/>
          </a:prstGeom>
          <a:noFill/>
          <a:ln>
            <a:noFill/>
          </a:ln>
        </p:spPr>
      </p:pic>
      <p:pic>
        <p:nvPicPr>
          <p:cNvPr id="408" name="Google Shape;408;p13"/>
          <p:cNvPicPr preferRelativeResize="0"/>
          <p:nvPr/>
        </p:nvPicPr>
        <p:blipFill rotWithShape="1">
          <a:blip r:embed="rId4">
            <a:alphaModFix/>
          </a:blip>
          <a:srcRect/>
          <a:stretch/>
        </p:blipFill>
        <p:spPr>
          <a:xfrm>
            <a:off x="9517626" y="6192299"/>
            <a:ext cx="2530373" cy="515324"/>
          </a:xfrm>
          <a:prstGeom prst="rect">
            <a:avLst/>
          </a:prstGeom>
          <a:noFill/>
          <a:ln>
            <a:noFill/>
          </a:ln>
        </p:spPr>
      </p:pic>
      <p:pic>
        <p:nvPicPr>
          <p:cNvPr id="409" name="Google Shape;409;p13"/>
          <p:cNvPicPr preferRelativeResize="0"/>
          <p:nvPr/>
        </p:nvPicPr>
        <p:blipFill>
          <a:blip r:embed="rId5">
            <a:alphaModFix/>
          </a:blip>
          <a:stretch>
            <a:fillRect/>
          </a:stretch>
        </p:blipFill>
        <p:spPr>
          <a:xfrm>
            <a:off x="1687426" y="0"/>
            <a:ext cx="9230000" cy="5648800"/>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413"/>
        <p:cNvGrpSpPr/>
        <p:nvPr/>
      </p:nvGrpSpPr>
      <p:grpSpPr>
        <a:xfrm>
          <a:off x="0" y="0"/>
          <a:ext cx="0" cy="0"/>
          <a:chOff x="0" y="0"/>
          <a:chExt cx="0" cy="0"/>
        </a:xfrm>
      </p:grpSpPr>
      <p:pic>
        <p:nvPicPr>
          <p:cNvPr id="414" name="Google Shape;414;p17"/>
          <p:cNvPicPr preferRelativeResize="0"/>
          <p:nvPr/>
        </p:nvPicPr>
        <p:blipFill rotWithShape="1">
          <a:blip r:embed="rId3">
            <a:alphaModFix/>
          </a:blip>
          <a:srcRect/>
          <a:stretch/>
        </p:blipFill>
        <p:spPr>
          <a:xfrm>
            <a:off x="-5644" y="-2076"/>
            <a:ext cx="12197644" cy="1270436"/>
          </a:xfrm>
          <a:prstGeom prst="rect">
            <a:avLst/>
          </a:prstGeom>
          <a:noFill/>
          <a:ln>
            <a:noFill/>
          </a:ln>
        </p:spPr>
      </p:pic>
      <p:pic>
        <p:nvPicPr>
          <p:cNvPr id="415" name="Google Shape;415;p17"/>
          <p:cNvPicPr preferRelativeResize="0"/>
          <p:nvPr/>
        </p:nvPicPr>
        <p:blipFill rotWithShape="1">
          <a:blip r:embed="rId4">
            <a:alphaModFix/>
          </a:blip>
          <a:srcRect/>
          <a:stretch/>
        </p:blipFill>
        <p:spPr>
          <a:xfrm>
            <a:off x="8824450" y="256173"/>
            <a:ext cx="3277689" cy="667519"/>
          </a:xfrm>
          <a:prstGeom prst="rect">
            <a:avLst/>
          </a:prstGeom>
          <a:noFill/>
          <a:ln>
            <a:noFill/>
          </a:ln>
        </p:spPr>
      </p:pic>
      <p:sp>
        <p:nvSpPr>
          <p:cNvPr id="416" name="Google Shape;416;p17"/>
          <p:cNvSpPr txBox="1"/>
          <p:nvPr/>
        </p:nvSpPr>
        <p:spPr>
          <a:xfrm>
            <a:off x="578450" y="1657475"/>
            <a:ext cx="3426300" cy="8958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400"/>
              </a:spcBef>
              <a:spcAft>
                <a:spcPts val="1400"/>
              </a:spcAft>
              <a:buNone/>
            </a:pPr>
            <a:r>
              <a:rPr lang="es-MX"/>
              <a:t>"Mis mercados Guadalajara, un espacio creado desde la economía social para impulsar el consumo local"</a:t>
            </a:r>
            <a:endParaRPr/>
          </a:p>
        </p:txBody>
      </p:sp>
      <p:pic>
        <p:nvPicPr>
          <p:cNvPr id="417" name="Google Shape;417;p17"/>
          <p:cNvPicPr preferRelativeResize="0"/>
          <p:nvPr/>
        </p:nvPicPr>
        <p:blipFill>
          <a:blip r:embed="rId5">
            <a:alphaModFix/>
          </a:blip>
          <a:stretch>
            <a:fillRect/>
          </a:stretch>
        </p:blipFill>
        <p:spPr>
          <a:xfrm>
            <a:off x="486100" y="2942400"/>
            <a:ext cx="6522075" cy="3283675"/>
          </a:xfrm>
          <a:prstGeom prst="rect">
            <a:avLst/>
          </a:prstGeom>
          <a:noFill/>
          <a:ln>
            <a:noFill/>
          </a:ln>
        </p:spPr>
      </p:pic>
      <p:pic>
        <p:nvPicPr>
          <p:cNvPr id="418" name="Google Shape;418;p17"/>
          <p:cNvPicPr preferRelativeResize="0"/>
          <p:nvPr/>
        </p:nvPicPr>
        <p:blipFill>
          <a:blip r:embed="rId6">
            <a:alphaModFix/>
          </a:blip>
          <a:stretch>
            <a:fillRect/>
          </a:stretch>
        </p:blipFill>
        <p:spPr>
          <a:xfrm>
            <a:off x="7449800" y="2630847"/>
            <a:ext cx="4126350" cy="3216300"/>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422"/>
        <p:cNvGrpSpPr/>
        <p:nvPr/>
      </p:nvGrpSpPr>
      <p:grpSpPr>
        <a:xfrm>
          <a:off x="0" y="0"/>
          <a:ext cx="0" cy="0"/>
          <a:chOff x="0" y="0"/>
          <a:chExt cx="0" cy="0"/>
        </a:xfrm>
      </p:grpSpPr>
      <p:pic>
        <p:nvPicPr>
          <p:cNvPr id="423" name="Google Shape;423;p16"/>
          <p:cNvPicPr preferRelativeResize="0"/>
          <p:nvPr/>
        </p:nvPicPr>
        <p:blipFill rotWithShape="1">
          <a:blip r:embed="rId3">
            <a:alphaModFix/>
          </a:blip>
          <a:srcRect/>
          <a:stretch/>
        </p:blipFill>
        <p:spPr>
          <a:xfrm>
            <a:off x="0" y="6041923"/>
            <a:ext cx="12192000" cy="816077"/>
          </a:xfrm>
          <a:prstGeom prst="rect">
            <a:avLst/>
          </a:prstGeom>
          <a:noFill/>
          <a:ln>
            <a:noFill/>
          </a:ln>
        </p:spPr>
      </p:pic>
      <p:pic>
        <p:nvPicPr>
          <p:cNvPr id="424" name="Google Shape;424;p16"/>
          <p:cNvPicPr preferRelativeResize="0"/>
          <p:nvPr/>
        </p:nvPicPr>
        <p:blipFill rotWithShape="1">
          <a:blip r:embed="rId4">
            <a:alphaModFix/>
          </a:blip>
          <a:srcRect/>
          <a:stretch/>
        </p:blipFill>
        <p:spPr>
          <a:xfrm>
            <a:off x="9517626" y="6192299"/>
            <a:ext cx="2530373" cy="515324"/>
          </a:xfrm>
          <a:prstGeom prst="rect">
            <a:avLst/>
          </a:prstGeom>
          <a:noFill/>
          <a:ln>
            <a:noFill/>
          </a:ln>
        </p:spPr>
      </p:pic>
      <p:pic>
        <p:nvPicPr>
          <p:cNvPr id="425" name="Google Shape;425;p16"/>
          <p:cNvPicPr preferRelativeResize="0"/>
          <p:nvPr/>
        </p:nvPicPr>
        <p:blipFill rotWithShape="1">
          <a:blip r:embed="rId5">
            <a:alphaModFix/>
          </a:blip>
          <a:srcRect/>
          <a:stretch/>
        </p:blipFill>
        <p:spPr>
          <a:xfrm>
            <a:off x="1" y="-1"/>
            <a:ext cx="3291840" cy="6041923"/>
          </a:xfrm>
          <a:prstGeom prst="rect">
            <a:avLst/>
          </a:prstGeom>
          <a:noFill/>
          <a:ln>
            <a:noFill/>
          </a:ln>
        </p:spPr>
      </p:pic>
      <p:sp>
        <p:nvSpPr>
          <p:cNvPr id="426" name="Google Shape;426;p16"/>
          <p:cNvSpPr txBox="1"/>
          <p:nvPr/>
        </p:nvSpPr>
        <p:spPr>
          <a:xfrm>
            <a:off x="3956825" y="1390475"/>
            <a:ext cx="3674400" cy="27327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400"/>
              </a:spcBef>
              <a:spcAft>
                <a:spcPts val="0"/>
              </a:spcAft>
              <a:buNone/>
            </a:pPr>
            <a:r>
              <a:rPr lang="es-MX" sz="1800"/>
              <a:t>REELS GENERADOS</a:t>
            </a:r>
            <a:endParaRPr sz="1800"/>
          </a:p>
          <a:p>
            <a:pPr marL="0" lvl="0" indent="0" algn="l" rtl="0">
              <a:lnSpc>
                <a:spcPct val="115000"/>
              </a:lnSpc>
              <a:spcBef>
                <a:spcPts val="1400"/>
              </a:spcBef>
              <a:spcAft>
                <a:spcPts val="0"/>
              </a:spcAft>
              <a:buNone/>
            </a:pPr>
            <a:r>
              <a:rPr lang="es-MX" sz="1800"/>
              <a:t>¿Que es un reel?</a:t>
            </a:r>
            <a:endParaRPr sz="1800"/>
          </a:p>
          <a:p>
            <a:pPr marL="0" lvl="0" indent="0" algn="just" rtl="0">
              <a:lnSpc>
                <a:spcPct val="115000"/>
              </a:lnSpc>
              <a:spcBef>
                <a:spcPts val="1400"/>
              </a:spcBef>
              <a:spcAft>
                <a:spcPts val="1400"/>
              </a:spcAft>
              <a:buNone/>
            </a:pPr>
            <a:r>
              <a:rPr lang="es-MX" sz="1800"/>
              <a:t>Un reel es una alternativa de video de la red social "Instagram" con una duración de 1-60 segundos con un alto alcance de viralidad</a:t>
            </a:r>
            <a:endParaRPr sz="1800"/>
          </a:p>
        </p:txBody>
      </p:sp>
      <p:sp>
        <p:nvSpPr>
          <p:cNvPr id="427" name="Google Shape;427;p16"/>
          <p:cNvSpPr txBox="1"/>
          <p:nvPr/>
        </p:nvSpPr>
        <p:spPr>
          <a:xfrm>
            <a:off x="3956825" y="4223825"/>
            <a:ext cx="5076000" cy="400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400"/>
              </a:spcBef>
              <a:spcAft>
                <a:spcPts val="1400"/>
              </a:spcAft>
              <a:buNone/>
            </a:pPr>
            <a:r>
              <a:rPr lang="es-MX">
                <a:solidFill>
                  <a:schemeClr val="dk1"/>
                </a:solidFill>
              </a:rPr>
              <a:t>TOTAL DE VISTAS GENERADAS: 9631 vistas</a:t>
            </a:r>
            <a:endParaRPr/>
          </a:p>
        </p:txBody>
      </p:sp>
      <p:pic>
        <p:nvPicPr>
          <p:cNvPr id="428" name="Google Shape;428;p16"/>
          <p:cNvPicPr preferRelativeResize="0"/>
          <p:nvPr/>
        </p:nvPicPr>
        <p:blipFill>
          <a:blip r:embed="rId6">
            <a:alphaModFix/>
          </a:blip>
          <a:stretch>
            <a:fillRect/>
          </a:stretch>
        </p:blipFill>
        <p:spPr>
          <a:xfrm>
            <a:off x="8373175" y="167538"/>
            <a:ext cx="3051275" cy="5706849"/>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432"/>
        <p:cNvGrpSpPr/>
        <p:nvPr/>
      </p:nvGrpSpPr>
      <p:grpSpPr>
        <a:xfrm>
          <a:off x="0" y="0"/>
          <a:ext cx="0" cy="0"/>
          <a:chOff x="0" y="0"/>
          <a:chExt cx="0" cy="0"/>
        </a:xfrm>
      </p:grpSpPr>
      <p:pic>
        <p:nvPicPr>
          <p:cNvPr id="433" name="Google Shape;433;p18"/>
          <p:cNvPicPr preferRelativeResize="0"/>
          <p:nvPr/>
        </p:nvPicPr>
        <p:blipFill rotWithShape="1">
          <a:blip r:embed="rId3">
            <a:alphaModFix/>
          </a:blip>
          <a:srcRect/>
          <a:stretch/>
        </p:blipFill>
        <p:spPr>
          <a:xfrm>
            <a:off x="-5644" y="-2076"/>
            <a:ext cx="12197644" cy="1270436"/>
          </a:xfrm>
          <a:prstGeom prst="rect">
            <a:avLst/>
          </a:prstGeom>
          <a:noFill/>
          <a:ln>
            <a:noFill/>
          </a:ln>
        </p:spPr>
      </p:pic>
      <p:pic>
        <p:nvPicPr>
          <p:cNvPr id="434" name="Google Shape;434;p18"/>
          <p:cNvPicPr preferRelativeResize="0"/>
          <p:nvPr/>
        </p:nvPicPr>
        <p:blipFill rotWithShape="1">
          <a:blip r:embed="rId4">
            <a:alphaModFix/>
          </a:blip>
          <a:srcRect/>
          <a:stretch/>
        </p:blipFill>
        <p:spPr>
          <a:xfrm>
            <a:off x="5334000" y="3395663"/>
            <a:ext cx="1828800" cy="371475"/>
          </a:xfrm>
          <a:prstGeom prst="rect">
            <a:avLst/>
          </a:prstGeom>
          <a:noFill/>
          <a:ln>
            <a:noFill/>
          </a:ln>
        </p:spPr>
      </p:pic>
      <p:pic>
        <p:nvPicPr>
          <p:cNvPr id="435" name="Google Shape;435;p18"/>
          <p:cNvPicPr preferRelativeResize="0"/>
          <p:nvPr/>
        </p:nvPicPr>
        <p:blipFill rotWithShape="1">
          <a:blip r:embed="rId5">
            <a:alphaModFix/>
          </a:blip>
          <a:srcRect/>
          <a:stretch/>
        </p:blipFill>
        <p:spPr>
          <a:xfrm>
            <a:off x="8824450" y="256173"/>
            <a:ext cx="3277689" cy="667519"/>
          </a:xfrm>
          <a:prstGeom prst="rect">
            <a:avLst/>
          </a:prstGeom>
          <a:noFill/>
          <a:ln>
            <a:noFill/>
          </a:ln>
        </p:spPr>
      </p:pic>
      <p:sp>
        <p:nvSpPr>
          <p:cNvPr id="436" name="Google Shape;436;p18"/>
          <p:cNvSpPr txBox="1"/>
          <p:nvPr/>
        </p:nvSpPr>
        <p:spPr>
          <a:xfrm>
            <a:off x="355950" y="2714275"/>
            <a:ext cx="4386300" cy="2970600"/>
          </a:xfrm>
          <a:prstGeom prst="rect">
            <a:avLst/>
          </a:prstGeom>
          <a:noFill/>
          <a:ln>
            <a:noFill/>
          </a:ln>
        </p:spPr>
        <p:txBody>
          <a:bodyPr spcFirstLastPara="1" wrap="square" lIns="91425" tIns="91425" rIns="91425" bIns="91425" anchor="t" anchorCtr="0">
            <a:spAutoFit/>
          </a:bodyPr>
          <a:lstStyle/>
          <a:p>
            <a:pPr marL="0" lvl="0" indent="0" algn="just" rtl="0">
              <a:lnSpc>
                <a:spcPct val="115000"/>
              </a:lnSpc>
              <a:spcBef>
                <a:spcPts val="0"/>
              </a:spcBef>
              <a:spcAft>
                <a:spcPts val="0"/>
              </a:spcAft>
              <a:buNone/>
            </a:pPr>
            <a:r>
              <a:rPr lang="es-MX" sz="2000">
                <a:solidFill>
                  <a:schemeClr val="dk1"/>
                </a:solidFill>
                <a:highlight>
                  <a:srgbClr val="FFFFFF"/>
                </a:highlight>
              </a:rPr>
              <a:t>Un manual de identidad corporativa, es un documento en donde se recopilan </a:t>
            </a:r>
            <a:r>
              <a:rPr lang="es-MX" sz="2000">
                <a:solidFill>
                  <a:schemeClr val="dk1"/>
                </a:solidFill>
              </a:rPr>
              <a:t>las directrices o parámetros a seguir para mantener un orden sobre la identidad visual</a:t>
            </a:r>
            <a:r>
              <a:rPr lang="es-MX" sz="2000">
                <a:solidFill>
                  <a:schemeClr val="dk1"/>
                </a:solidFill>
                <a:highlight>
                  <a:srgbClr val="FFFFFF"/>
                </a:highlight>
              </a:rPr>
              <a:t> de una empresa. Recoge los principales elementos gráficos y explica cómo debemos aplicarlos visualmente</a:t>
            </a:r>
            <a:endParaRPr sz="2200"/>
          </a:p>
        </p:txBody>
      </p:sp>
      <p:sp>
        <p:nvSpPr>
          <p:cNvPr id="437" name="Google Shape;437;p18"/>
          <p:cNvSpPr txBox="1"/>
          <p:nvPr/>
        </p:nvSpPr>
        <p:spPr>
          <a:xfrm>
            <a:off x="444950" y="1635250"/>
            <a:ext cx="5172600" cy="1169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MX" sz="3200" b="1">
                <a:solidFill>
                  <a:schemeClr val="dk1"/>
                </a:solidFill>
                <a:latin typeface="Calibri"/>
                <a:ea typeface="Calibri"/>
                <a:cs typeface="Calibri"/>
                <a:sym typeface="Calibri"/>
              </a:rPr>
              <a:t>¿Cuál fue nuestro apoyo para lograr este proyecto?</a:t>
            </a:r>
            <a:endParaRPr sz="1900"/>
          </a:p>
        </p:txBody>
      </p:sp>
      <p:pic>
        <p:nvPicPr>
          <p:cNvPr id="438" name="Google Shape;438;p18"/>
          <p:cNvPicPr preferRelativeResize="0"/>
          <p:nvPr/>
        </p:nvPicPr>
        <p:blipFill>
          <a:blip r:embed="rId6">
            <a:alphaModFix/>
          </a:blip>
          <a:stretch>
            <a:fillRect/>
          </a:stretch>
        </p:blipFill>
        <p:spPr>
          <a:xfrm>
            <a:off x="5193475" y="2851538"/>
            <a:ext cx="6713501" cy="2620026"/>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442"/>
        <p:cNvGrpSpPr/>
        <p:nvPr/>
      </p:nvGrpSpPr>
      <p:grpSpPr>
        <a:xfrm>
          <a:off x="0" y="0"/>
          <a:ext cx="0" cy="0"/>
          <a:chOff x="0" y="0"/>
          <a:chExt cx="0" cy="0"/>
        </a:xfrm>
      </p:grpSpPr>
      <p:pic>
        <p:nvPicPr>
          <p:cNvPr id="443" name="Google Shape;443;g197ef190ed7_17_2" title="ALMA MIXTECA.mp4">
            <a:hlinkClick r:id="rId3"/>
          </p:cNvPr>
          <p:cNvPicPr preferRelativeResize="0"/>
          <p:nvPr/>
        </p:nvPicPr>
        <p:blipFill>
          <a:blip r:embed="rId4">
            <a:alphaModFix/>
          </a:blip>
          <a:stretch>
            <a:fillRect/>
          </a:stretch>
        </p:blipFill>
        <p:spPr>
          <a:xfrm>
            <a:off x="152400" y="152400"/>
            <a:ext cx="11650134" cy="6553201"/>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43"/>
                                        </p:tgtEl>
                                        <p:attrNameLst>
                                          <p:attrName>style.visibility</p:attrName>
                                        </p:attrNameLst>
                                      </p:cBhvr>
                                      <p:to>
                                        <p:strVal val="visible"/>
                                      </p:to>
                                    </p:set>
                                    <p:animEffect transition="in" filter="fade">
                                      <p:cBhvr>
                                        <p:cTn id="7" dur="1000"/>
                                        <p:tgtEl>
                                          <p:spTgt spid="4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447"/>
        <p:cNvGrpSpPr/>
        <p:nvPr/>
      </p:nvGrpSpPr>
      <p:grpSpPr>
        <a:xfrm>
          <a:off x="0" y="0"/>
          <a:ext cx="0" cy="0"/>
          <a:chOff x="0" y="0"/>
          <a:chExt cx="0" cy="0"/>
        </a:xfrm>
      </p:grpSpPr>
      <p:sp>
        <p:nvSpPr>
          <p:cNvPr id="448" name="Google Shape;448;g197ef190ed7_19_0"/>
          <p:cNvSpPr txBox="1">
            <a:spLocks noGrp="1"/>
          </p:cNvSpPr>
          <p:nvPr>
            <p:ph type="title"/>
          </p:nvPr>
        </p:nvSpPr>
        <p:spPr>
          <a:xfrm>
            <a:off x="838200" y="365125"/>
            <a:ext cx="10515600" cy="13257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endParaRPr/>
          </a:p>
        </p:txBody>
      </p:sp>
      <p:sp>
        <p:nvSpPr>
          <p:cNvPr id="449" name="Google Shape;449;g197ef190ed7_19_0"/>
          <p:cNvSpPr txBox="1">
            <a:spLocks noGrp="1"/>
          </p:cNvSpPr>
          <p:nvPr>
            <p:ph type="body" idx="1"/>
          </p:nvPr>
        </p:nvSpPr>
        <p:spPr>
          <a:xfrm>
            <a:off x="838200" y="1825625"/>
            <a:ext cx="10515600" cy="4351200"/>
          </a:xfrm>
          <a:prstGeom prst="rect">
            <a:avLst/>
          </a:prstGeom>
        </p:spPr>
        <p:txBody>
          <a:bodyPr spcFirstLastPara="1" wrap="square" lIns="91425" tIns="45700" rIns="91425" bIns="45700" anchor="t" anchorCtr="0">
            <a:normAutofit/>
          </a:bodyPr>
          <a:lstStyle/>
          <a:p>
            <a:pPr marL="0" lvl="0" indent="0" algn="l" rtl="0">
              <a:spcBef>
                <a:spcPts val="1000"/>
              </a:spcBef>
              <a:spcAft>
                <a:spcPts val="0"/>
              </a:spcAft>
              <a:buNone/>
            </a:pPr>
            <a:endParaRPr/>
          </a:p>
        </p:txBody>
      </p:sp>
      <p:pic>
        <p:nvPicPr>
          <p:cNvPr id="450" name="Google Shape;450;g197ef190ed7_19_0" title="MERCADO ALDAMA.mp4">
            <a:hlinkClick r:id="rId3"/>
          </p:cNvPr>
          <p:cNvPicPr preferRelativeResize="0"/>
          <p:nvPr/>
        </p:nvPicPr>
        <p:blipFill>
          <a:blip r:embed="rId4">
            <a:alphaModFix/>
          </a:blip>
          <a:stretch>
            <a:fillRect/>
          </a:stretch>
        </p:blipFill>
        <p:spPr>
          <a:xfrm>
            <a:off x="0" y="0"/>
            <a:ext cx="12192000" cy="685800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50"/>
                                        </p:tgtEl>
                                        <p:attrNameLst>
                                          <p:attrName>style.visibility</p:attrName>
                                        </p:attrNameLst>
                                      </p:cBhvr>
                                      <p:to>
                                        <p:strVal val="visible"/>
                                      </p:to>
                                    </p:set>
                                    <p:animEffect transition="in" filter="fade">
                                      <p:cBhvr>
                                        <p:cTn id="7" dur="1000"/>
                                        <p:tgtEl>
                                          <p:spTgt spid="4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1E4E79"/>
        </a:solidFill>
        <a:effectLst/>
      </p:bgPr>
    </p:bg>
    <p:spTree>
      <p:nvGrpSpPr>
        <p:cNvPr id="1" name="Shape 189"/>
        <p:cNvGrpSpPr/>
        <p:nvPr/>
      </p:nvGrpSpPr>
      <p:grpSpPr>
        <a:xfrm>
          <a:off x="0" y="0"/>
          <a:ext cx="0" cy="0"/>
          <a:chOff x="0" y="0"/>
          <a:chExt cx="0" cy="0"/>
        </a:xfrm>
      </p:grpSpPr>
      <p:pic>
        <p:nvPicPr>
          <p:cNvPr id="190" name="Google Shape;190;p2"/>
          <p:cNvPicPr preferRelativeResize="0"/>
          <p:nvPr/>
        </p:nvPicPr>
        <p:blipFill rotWithShape="1">
          <a:blip r:embed="rId3">
            <a:alphaModFix/>
          </a:blip>
          <a:srcRect/>
          <a:stretch/>
        </p:blipFill>
        <p:spPr>
          <a:xfrm>
            <a:off x="-2821" y="-2075"/>
            <a:ext cx="12197644" cy="1137701"/>
          </a:xfrm>
          <a:prstGeom prst="rect">
            <a:avLst/>
          </a:prstGeom>
          <a:noFill/>
          <a:ln>
            <a:noFill/>
          </a:ln>
        </p:spPr>
      </p:pic>
      <p:pic>
        <p:nvPicPr>
          <p:cNvPr id="191" name="Google Shape;191;p2"/>
          <p:cNvPicPr preferRelativeResize="0"/>
          <p:nvPr/>
        </p:nvPicPr>
        <p:blipFill rotWithShape="1">
          <a:blip r:embed="rId4">
            <a:alphaModFix amt="47000"/>
          </a:blip>
          <a:srcRect/>
          <a:stretch/>
        </p:blipFill>
        <p:spPr>
          <a:xfrm>
            <a:off x="288099" y="1710583"/>
            <a:ext cx="8588679" cy="4887766"/>
          </a:xfrm>
          <a:prstGeom prst="rect">
            <a:avLst/>
          </a:prstGeom>
          <a:noFill/>
          <a:ln>
            <a:noFill/>
          </a:ln>
        </p:spPr>
      </p:pic>
      <p:sp>
        <p:nvSpPr>
          <p:cNvPr id="192" name="Google Shape;192;p2"/>
          <p:cNvSpPr txBox="1"/>
          <p:nvPr/>
        </p:nvSpPr>
        <p:spPr>
          <a:xfrm>
            <a:off x="6575589" y="2018993"/>
            <a:ext cx="5060888" cy="3108543"/>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endParaRPr sz="2800" b="0" i="0" u="none" strike="noStrike">
              <a:solidFill>
                <a:srgbClr val="000000"/>
              </a:solidFill>
              <a:latin typeface="Century Gothic"/>
              <a:ea typeface="Century Gothic"/>
              <a:cs typeface="Century Gothic"/>
              <a:sym typeface="Century Gothic"/>
            </a:endParaRPr>
          </a:p>
          <a:p>
            <a:pPr marL="0" marR="0" lvl="0" indent="0" algn="r" rtl="0">
              <a:spcBef>
                <a:spcPts val="0"/>
              </a:spcBef>
              <a:spcAft>
                <a:spcPts val="0"/>
              </a:spcAft>
              <a:buNone/>
            </a:pPr>
            <a:r>
              <a:rPr lang="es-MX" sz="2800" b="1" i="0" u="none" strike="noStrike">
                <a:solidFill>
                  <a:srgbClr val="E0E0E0"/>
                </a:solidFill>
                <a:latin typeface="Century Gothic"/>
                <a:ea typeface="Century Gothic"/>
                <a:cs typeface="Century Gothic"/>
                <a:sym typeface="Century Gothic"/>
              </a:rPr>
              <a:t>Lo que uno puede contar determina lo que uno hace, así que es importante contar las cosas correctas… </a:t>
            </a:r>
            <a:endParaRPr sz="2800">
              <a:solidFill>
                <a:schemeClr val="dk1"/>
              </a:solidFill>
              <a:latin typeface="Century Gothic"/>
              <a:ea typeface="Century Gothic"/>
              <a:cs typeface="Century Gothic"/>
              <a:sym typeface="Century Gothic"/>
            </a:endParaRPr>
          </a:p>
          <a:p>
            <a:pPr marL="0" marR="0" lvl="0" indent="0" algn="r" rtl="0">
              <a:spcBef>
                <a:spcPts val="0"/>
              </a:spcBef>
              <a:spcAft>
                <a:spcPts val="0"/>
              </a:spcAft>
              <a:buNone/>
            </a:pPr>
            <a:r>
              <a:rPr lang="es-MX" sz="2800" b="0" i="0" u="none" strike="noStrike">
                <a:solidFill>
                  <a:srgbClr val="FFFFFF"/>
                </a:solidFill>
                <a:latin typeface="Architects Daughter"/>
                <a:ea typeface="Architects Daughter"/>
                <a:cs typeface="Architects Daughter"/>
                <a:sym typeface="Architects Daughter"/>
              </a:rPr>
              <a:t>Albert Einstein </a:t>
            </a:r>
            <a:endParaRPr sz="2800">
              <a:solidFill>
                <a:schemeClr val="dk1"/>
              </a:solidFill>
              <a:latin typeface="Calibri"/>
              <a:ea typeface="Calibri"/>
              <a:cs typeface="Calibri"/>
              <a:sym typeface="Calibri"/>
            </a:endParaRPr>
          </a:p>
        </p:txBody>
      </p:sp>
      <p:pic>
        <p:nvPicPr>
          <p:cNvPr id="193" name="Google Shape;193;p2"/>
          <p:cNvPicPr preferRelativeResize="0"/>
          <p:nvPr/>
        </p:nvPicPr>
        <p:blipFill rotWithShape="1">
          <a:blip r:embed="rId5">
            <a:alphaModFix/>
          </a:blip>
          <a:srcRect/>
          <a:stretch/>
        </p:blipFill>
        <p:spPr>
          <a:xfrm>
            <a:off x="8470489" y="185169"/>
            <a:ext cx="3529250" cy="716879"/>
          </a:xfrm>
          <a:prstGeom prst="rect">
            <a:avLst/>
          </a:prstGeom>
          <a:noFill/>
          <a:ln>
            <a:noFill/>
          </a:ln>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454"/>
        <p:cNvGrpSpPr/>
        <p:nvPr/>
      </p:nvGrpSpPr>
      <p:grpSpPr>
        <a:xfrm>
          <a:off x="0" y="0"/>
          <a:ext cx="0" cy="0"/>
          <a:chOff x="0" y="0"/>
          <a:chExt cx="0" cy="0"/>
        </a:xfrm>
      </p:grpSpPr>
      <p:sp>
        <p:nvSpPr>
          <p:cNvPr id="455" name="Google Shape;455;g197ef190ed7_19_5"/>
          <p:cNvSpPr txBox="1">
            <a:spLocks noGrp="1"/>
          </p:cNvSpPr>
          <p:nvPr>
            <p:ph type="title"/>
          </p:nvPr>
        </p:nvSpPr>
        <p:spPr>
          <a:xfrm>
            <a:off x="838200" y="365125"/>
            <a:ext cx="10515600" cy="13257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endParaRPr/>
          </a:p>
        </p:txBody>
      </p:sp>
      <p:sp>
        <p:nvSpPr>
          <p:cNvPr id="456" name="Google Shape;456;g197ef190ed7_19_5"/>
          <p:cNvSpPr txBox="1">
            <a:spLocks noGrp="1"/>
          </p:cNvSpPr>
          <p:nvPr>
            <p:ph type="body" idx="1"/>
          </p:nvPr>
        </p:nvSpPr>
        <p:spPr>
          <a:xfrm>
            <a:off x="838200" y="1825625"/>
            <a:ext cx="10515600" cy="4351200"/>
          </a:xfrm>
          <a:prstGeom prst="rect">
            <a:avLst/>
          </a:prstGeom>
        </p:spPr>
        <p:txBody>
          <a:bodyPr spcFirstLastPara="1" wrap="square" lIns="91425" tIns="45700" rIns="91425" bIns="45700" anchor="t" anchorCtr="0">
            <a:normAutofit/>
          </a:bodyPr>
          <a:lstStyle/>
          <a:p>
            <a:pPr marL="0" lvl="0" indent="0" algn="l" rtl="0">
              <a:spcBef>
                <a:spcPts val="1000"/>
              </a:spcBef>
              <a:spcAft>
                <a:spcPts val="0"/>
              </a:spcAft>
              <a:buNone/>
            </a:pPr>
            <a:endParaRPr/>
          </a:p>
        </p:txBody>
      </p:sp>
      <p:pic>
        <p:nvPicPr>
          <p:cNvPr id="457" name="Google Shape;457;g197ef190ed7_19_5" title="MERCADO 4TO CENTENARIO.mp4">
            <a:hlinkClick r:id="rId3"/>
          </p:cNvPr>
          <p:cNvPicPr preferRelativeResize="0"/>
          <p:nvPr/>
        </p:nvPicPr>
        <p:blipFill>
          <a:blip r:embed="rId4">
            <a:alphaModFix/>
          </a:blip>
          <a:stretch>
            <a:fillRect/>
          </a:stretch>
        </p:blipFill>
        <p:spPr>
          <a:xfrm>
            <a:off x="0" y="0"/>
            <a:ext cx="12192000" cy="685800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57"/>
                                        </p:tgtEl>
                                        <p:attrNameLst>
                                          <p:attrName>style.visibility</p:attrName>
                                        </p:attrNameLst>
                                      </p:cBhvr>
                                      <p:to>
                                        <p:strVal val="visible"/>
                                      </p:to>
                                    </p:set>
                                    <p:animEffect transition="in" filter="fade">
                                      <p:cBhvr>
                                        <p:cTn id="7" dur="1000"/>
                                        <p:tgtEl>
                                          <p:spTgt spid="4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461"/>
        <p:cNvGrpSpPr/>
        <p:nvPr/>
      </p:nvGrpSpPr>
      <p:grpSpPr>
        <a:xfrm>
          <a:off x="0" y="0"/>
          <a:ext cx="0" cy="0"/>
          <a:chOff x="0" y="0"/>
          <a:chExt cx="0" cy="0"/>
        </a:xfrm>
      </p:grpSpPr>
      <p:pic>
        <p:nvPicPr>
          <p:cNvPr id="462" name="Google Shape;462;g197ef190ed7_7_30"/>
          <p:cNvPicPr preferRelativeResize="0"/>
          <p:nvPr/>
        </p:nvPicPr>
        <p:blipFill rotWithShape="1">
          <a:blip r:embed="rId3">
            <a:alphaModFix/>
          </a:blip>
          <a:srcRect/>
          <a:stretch/>
        </p:blipFill>
        <p:spPr>
          <a:xfrm>
            <a:off x="0" y="6041924"/>
            <a:ext cx="12192000" cy="816077"/>
          </a:xfrm>
          <a:prstGeom prst="rect">
            <a:avLst/>
          </a:prstGeom>
          <a:noFill/>
          <a:ln>
            <a:noFill/>
          </a:ln>
        </p:spPr>
      </p:pic>
      <p:pic>
        <p:nvPicPr>
          <p:cNvPr id="463" name="Google Shape;463;g197ef190ed7_7_30"/>
          <p:cNvPicPr preferRelativeResize="0"/>
          <p:nvPr/>
        </p:nvPicPr>
        <p:blipFill rotWithShape="1">
          <a:blip r:embed="rId4">
            <a:alphaModFix/>
          </a:blip>
          <a:srcRect/>
          <a:stretch/>
        </p:blipFill>
        <p:spPr>
          <a:xfrm>
            <a:off x="9517626" y="6192300"/>
            <a:ext cx="2530373" cy="515324"/>
          </a:xfrm>
          <a:prstGeom prst="rect">
            <a:avLst/>
          </a:prstGeom>
          <a:noFill/>
          <a:ln>
            <a:noFill/>
          </a:ln>
        </p:spPr>
      </p:pic>
      <p:sp>
        <p:nvSpPr>
          <p:cNvPr id="464" name="Google Shape;464;g197ef190ed7_7_30"/>
          <p:cNvSpPr txBox="1"/>
          <p:nvPr/>
        </p:nvSpPr>
        <p:spPr>
          <a:xfrm>
            <a:off x="5579650" y="139950"/>
            <a:ext cx="6177000" cy="307800"/>
          </a:xfrm>
          <a:prstGeom prst="rect">
            <a:avLst/>
          </a:prstGeom>
          <a:noFill/>
          <a:ln>
            <a:noFill/>
          </a:ln>
        </p:spPr>
        <p:txBody>
          <a:bodyPr spcFirstLastPara="1" wrap="square" lIns="91425" tIns="45700" rIns="91425" bIns="45700" anchor="t" anchorCtr="0">
            <a:spAutoFit/>
          </a:bodyPr>
          <a:lstStyle/>
          <a:p>
            <a:pPr marL="0" lvl="0" indent="0" algn="l" rtl="0">
              <a:spcBef>
                <a:spcPts val="0"/>
              </a:spcBef>
              <a:spcAft>
                <a:spcPts val="0"/>
              </a:spcAft>
              <a:buSzPts val="1100"/>
              <a:buNone/>
            </a:pPr>
            <a:endParaRPr/>
          </a:p>
        </p:txBody>
      </p:sp>
      <p:sp>
        <p:nvSpPr>
          <p:cNvPr id="465" name="Google Shape;465;g197ef190ed7_7_30"/>
          <p:cNvSpPr txBox="1"/>
          <p:nvPr/>
        </p:nvSpPr>
        <p:spPr>
          <a:xfrm>
            <a:off x="824400" y="654525"/>
            <a:ext cx="6177000" cy="1416000"/>
          </a:xfrm>
          <a:prstGeom prst="rect">
            <a:avLst/>
          </a:prstGeom>
          <a:noFill/>
          <a:ln>
            <a:noFill/>
          </a:ln>
        </p:spPr>
        <p:txBody>
          <a:bodyPr spcFirstLastPara="1" wrap="square" lIns="91425" tIns="91425" rIns="91425" bIns="91425" anchor="t" anchorCtr="0">
            <a:spAutoFit/>
          </a:bodyPr>
          <a:lstStyle/>
          <a:p>
            <a:pPr marL="0" lvl="0" indent="0" algn="l" rtl="0">
              <a:lnSpc>
                <a:spcPct val="150000"/>
              </a:lnSpc>
              <a:spcBef>
                <a:spcPts val="0"/>
              </a:spcBef>
              <a:spcAft>
                <a:spcPts val="0"/>
              </a:spcAft>
              <a:buNone/>
            </a:pPr>
            <a:r>
              <a:rPr lang="es-MX" sz="3200" b="1">
                <a:solidFill>
                  <a:srgbClr val="31538F"/>
                </a:solidFill>
              </a:rPr>
              <a:t>Catálogo de mis mercados Guadalajara</a:t>
            </a:r>
            <a:endParaRPr sz="3200">
              <a:solidFill>
                <a:srgbClr val="31538F"/>
              </a:solidFill>
            </a:endParaRPr>
          </a:p>
        </p:txBody>
      </p:sp>
      <p:pic>
        <p:nvPicPr>
          <p:cNvPr id="466" name="Google Shape;466;g197ef190ed7_7_30"/>
          <p:cNvPicPr preferRelativeResize="0"/>
          <p:nvPr/>
        </p:nvPicPr>
        <p:blipFill>
          <a:blip r:embed="rId5">
            <a:alphaModFix/>
          </a:blip>
          <a:stretch>
            <a:fillRect/>
          </a:stretch>
        </p:blipFill>
        <p:spPr>
          <a:xfrm>
            <a:off x="7296175" y="578325"/>
            <a:ext cx="3739040" cy="5289374"/>
          </a:xfrm>
          <a:prstGeom prst="rect">
            <a:avLst/>
          </a:prstGeom>
          <a:noFill/>
          <a:ln>
            <a:noFill/>
          </a:ln>
        </p:spPr>
      </p:pic>
      <p:sp>
        <p:nvSpPr>
          <p:cNvPr id="467" name="Google Shape;467;g197ef190ed7_7_30"/>
          <p:cNvSpPr txBox="1"/>
          <p:nvPr/>
        </p:nvSpPr>
        <p:spPr>
          <a:xfrm>
            <a:off x="1210225" y="2278500"/>
            <a:ext cx="5553000" cy="2373600"/>
          </a:xfrm>
          <a:prstGeom prst="rect">
            <a:avLst/>
          </a:prstGeom>
          <a:noFill/>
          <a:ln>
            <a:noFill/>
          </a:ln>
        </p:spPr>
        <p:txBody>
          <a:bodyPr spcFirstLastPara="1" wrap="square" lIns="91425" tIns="91425" rIns="91425" bIns="91425" anchor="t" anchorCtr="0">
            <a:spAutoFit/>
          </a:bodyPr>
          <a:lstStyle/>
          <a:p>
            <a:pPr marL="457200" lvl="0" indent="-342900" algn="just" rtl="0">
              <a:lnSpc>
                <a:spcPct val="115000"/>
              </a:lnSpc>
              <a:spcBef>
                <a:spcPts val="1200"/>
              </a:spcBef>
              <a:spcAft>
                <a:spcPts val="0"/>
              </a:spcAft>
              <a:buClr>
                <a:schemeClr val="dk1"/>
              </a:buClr>
              <a:buSzPts val="1800"/>
              <a:buChar char="●"/>
            </a:pPr>
            <a:r>
              <a:rPr lang="es-MX" sz="1800">
                <a:solidFill>
                  <a:srgbClr val="737373"/>
                </a:solidFill>
              </a:rPr>
              <a:t>Favorecen la adquisición de productos locales en un mismo lugar.</a:t>
            </a:r>
            <a:endParaRPr sz="1800">
              <a:solidFill>
                <a:srgbClr val="737373"/>
              </a:solidFill>
            </a:endParaRPr>
          </a:p>
          <a:p>
            <a:pPr marL="457200" lvl="0" indent="-342900" algn="just" rtl="0">
              <a:lnSpc>
                <a:spcPct val="115000"/>
              </a:lnSpc>
              <a:spcBef>
                <a:spcPts val="0"/>
              </a:spcBef>
              <a:spcAft>
                <a:spcPts val="0"/>
              </a:spcAft>
              <a:buClr>
                <a:schemeClr val="dk1"/>
              </a:buClr>
              <a:buSzPts val="1800"/>
              <a:buChar char="●"/>
            </a:pPr>
            <a:r>
              <a:rPr lang="es-MX" sz="1800">
                <a:solidFill>
                  <a:srgbClr val="737373"/>
                </a:solidFill>
              </a:rPr>
              <a:t>La variedad de establecimientos permite tener productos a precios más accesibles.</a:t>
            </a:r>
            <a:endParaRPr sz="1800">
              <a:solidFill>
                <a:srgbClr val="737373"/>
              </a:solidFill>
            </a:endParaRPr>
          </a:p>
          <a:p>
            <a:pPr marL="457200" lvl="0" indent="-342900" algn="just" rtl="0">
              <a:lnSpc>
                <a:spcPct val="115000"/>
              </a:lnSpc>
              <a:spcBef>
                <a:spcPts val="0"/>
              </a:spcBef>
              <a:spcAft>
                <a:spcPts val="0"/>
              </a:spcAft>
              <a:buClr>
                <a:schemeClr val="dk1"/>
              </a:buClr>
              <a:buSzPts val="1800"/>
              <a:buChar char="●"/>
            </a:pPr>
            <a:r>
              <a:rPr lang="es-MX" sz="1800">
                <a:solidFill>
                  <a:srgbClr val="737373"/>
                </a:solidFill>
              </a:rPr>
              <a:t>La concentración de comerciantes provoca la atracción de consumidores.</a:t>
            </a:r>
            <a:endParaRPr sz="1800">
              <a:solidFill>
                <a:srgbClr val="737373"/>
              </a:solidFill>
            </a:endParaRPr>
          </a:p>
          <a:p>
            <a:pPr marL="457200" lvl="0" indent="-342900" algn="just" rtl="0">
              <a:lnSpc>
                <a:spcPct val="115000"/>
              </a:lnSpc>
              <a:spcBef>
                <a:spcPts val="0"/>
              </a:spcBef>
              <a:spcAft>
                <a:spcPts val="0"/>
              </a:spcAft>
              <a:buClr>
                <a:schemeClr val="dk1"/>
              </a:buClr>
              <a:buSzPts val="1800"/>
              <a:buChar char="●"/>
            </a:pPr>
            <a:r>
              <a:rPr lang="es-MX" sz="1800">
                <a:solidFill>
                  <a:srgbClr val="737373"/>
                </a:solidFill>
              </a:rPr>
              <a:t>Todo esto favorece a la economía local.</a:t>
            </a:r>
            <a:endParaRPr sz="1800">
              <a:solidFill>
                <a:srgbClr val="737373"/>
              </a:solidFill>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471"/>
        <p:cNvGrpSpPr/>
        <p:nvPr/>
      </p:nvGrpSpPr>
      <p:grpSpPr>
        <a:xfrm>
          <a:off x="0" y="0"/>
          <a:ext cx="0" cy="0"/>
          <a:chOff x="0" y="0"/>
          <a:chExt cx="0" cy="0"/>
        </a:xfrm>
      </p:grpSpPr>
      <p:pic>
        <p:nvPicPr>
          <p:cNvPr id="472" name="Google Shape;472;g197ef190ed7_7_41"/>
          <p:cNvPicPr preferRelativeResize="0"/>
          <p:nvPr/>
        </p:nvPicPr>
        <p:blipFill rotWithShape="1">
          <a:blip r:embed="rId3">
            <a:alphaModFix/>
          </a:blip>
          <a:srcRect/>
          <a:stretch/>
        </p:blipFill>
        <p:spPr>
          <a:xfrm>
            <a:off x="0" y="6041924"/>
            <a:ext cx="12192000" cy="816077"/>
          </a:xfrm>
          <a:prstGeom prst="rect">
            <a:avLst/>
          </a:prstGeom>
          <a:noFill/>
          <a:ln>
            <a:noFill/>
          </a:ln>
        </p:spPr>
      </p:pic>
      <p:pic>
        <p:nvPicPr>
          <p:cNvPr id="473" name="Google Shape;473;g197ef190ed7_7_41"/>
          <p:cNvPicPr preferRelativeResize="0"/>
          <p:nvPr/>
        </p:nvPicPr>
        <p:blipFill rotWithShape="1">
          <a:blip r:embed="rId4">
            <a:alphaModFix/>
          </a:blip>
          <a:srcRect/>
          <a:stretch/>
        </p:blipFill>
        <p:spPr>
          <a:xfrm>
            <a:off x="9517626" y="6192300"/>
            <a:ext cx="2530373" cy="515324"/>
          </a:xfrm>
          <a:prstGeom prst="rect">
            <a:avLst/>
          </a:prstGeom>
          <a:noFill/>
          <a:ln>
            <a:noFill/>
          </a:ln>
        </p:spPr>
      </p:pic>
      <p:sp>
        <p:nvSpPr>
          <p:cNvPr id="474" name="Google Shape;474;g197ef190ed7_7_41"/>
          <p:cNvSpPr txBox="1"/>
          <p:nvPr/>
        </p:nvSpPr>
        <p:spPr>
          <a:xfrm>
            <a:off x="5579650" y="139950"/>
            <a:ext cx="6177000" cy="307800"/>
          </a:xfrm>
          <a:prstGeom prst="rect">
            <a:avLst/>
          </a:prstGeom>
          <a:noFill/>
          <a:ln>
            <a:noFill/>
          </a:ln>
        </p:spPr>
        <p:txBody>
          <a:bodyPr spcFirstLastPara="1" wrap="square" lIns="91425" tIns="45700" rIns="91425" bIns="45700" anchor="t" anchorCtr="0">
            <a:spAutoFit/>
          </a:bodyPr>
          <a:lstStyle/>
          <a:p>
            <a:pPr marL="0" lvl="0" indent="0" algn="l" rtl="0">
              <a:spcBef>
                <a:spcPts val="0"/>
              </a:spcBef>
              <a:spcAft>
                <a:spcPts val="0"/>
              </a:spcAft>
              <a:buSzPts val="1100"/>
              <a:buNone/>
            </a:pPr>
            <a:endParaRPr/>
          </a:p>
        </p:txBody>
      </p:sp>
      <p:sp>
        <p:nvSpPr>
          <p:cNvPr id="475" name="Google Shape;475;g197ef190ed7_7_41"/>
          <p:cNvSpPr txBox="1"/>
          <p:nvPr/>
        </p:nvSpPr>
        <p:spPr>
          <a:xfrm>
            <a:off x="824400" y="578325"/>
            <a:ext cx="6329400" cy="1416000"/>
          </a:xfrm>
          <a:prstGeom prst="rect">
            <a:avLst/>
          </a:prstGeom>
          <a:noFill/>
          <a:ln>
            <a:noFill/>
          </a:ln>
        </p:spPr>
        <p:txBody>
          <a:bodyPr spcFirstLastPara="1" wrap="square" lIns="91425" tIns="91425" rIns="91425" bIns="91425" anchor="t" anchorCtr="0">
            <a:spAutoFit/>
          </a:bodyPr>
          <a:lstStyle/>
          <a:p>
            <a:pPr marL="0" lvl="0" indent="0" algn="l" rtl="0">
              <a:lnSpc>
                <a:spcPct val="150000"/>
              </a:lnSpc>
              <a:spcBef>
                <a:spcPts val="0"/>
              </a:spcBef>
              <a:spcAft>
                <a:spcPts val="0"/>
              </a:spcAft>
              <a:buNone/>
            </a:pPr>
            <a:r>
              <a:rPr lang="es-MX" sz="3200" b="1">
                <a:solidFill>
                  <a:srgbClr val="31538F"/>
                </a:solidFill>
              </a:rPr>
              <a:t>Catálogo de mis mercados Guadalajara</a:t>
            </a:r>
            <a:endParaRPr sz="3200">
              <a:solidFill>
                <a:srgbClr val="31538F"/>
              </a:solidFill>
            </a:endParaRPr>
          </a:p>
        </p:txBody>
      </p:sp>
      <p:sp>
        <p:nvSpPr>
          <p:cNvPr id="476" name="Google Shape;476;g197ef190ed7_7_41"/>
          <p:cNvSpPr txBox="1"/>
          <p:nvPr/>
        </p:nvSpPr>
        <p:spPr>
          <a:xfrm>
            <a:off x="1210225" y="2278500"/>
            <a:ext cx="4769700" cy="3329400"/>
          </a:xfrm>
          <a:prstGeom prst="rect">
            <a:avLst/>
          </a:prstGeom>
          <a:noFill/>
          <a:ln>
            <a:noFill/>
          </a:ln>
        </p:spPr>
        <p:txBody>
          <a:bodyPr spcFirstLastPara="1" wrap="square" lIns="91425" tIns="91425" rIns="91425" bIns="91425" anchor="t" anchorCtr="0">
            <a:spAutoFit/>
          </a:bodyPr>
          <a:lstStyle/>
          <a:p>
            <a:pPr marL="457200" lvl="0" indent="-342900" algn="just" rtl="0">
              <a:lnSpc>
                <a:spcPct val="115000"/>
              </a:lnSpc>
              <a:spcBef>
                <a:spcPts val="1200"/>
              </a:spcBef>
              <a:spcAft>
                <a:spcPts val="0"/>
              </a:spcAft>
              <a:buClr>
                <a:schemeClr val="dk1"/>
              </a:buClr>
              <a:buSzPts val="1800"/>
              <a:buChar char="●"/>
            </a:pPr>
            <a:r>
              <a:rPr lang="es-MX" sz="1800">
                <a:solidFill>
                  <a:srgbClr val="737373"/>
                </a:solidFill>
              </a:rPr>
              <a:t>Colocar toda la información importante de todos los mercados de Guadalajara </a:t>
            </a:r>
            <a:endParaRPr sz="1800">
              <a:solidFill>
                <a:srgbClr val="737373"/>
              </a:solidFill>
            </a:endParaRPr>
          </a:p>
          <a:p>
            <a:pPr marL="457200" lvl="0" indent="-342900" algn="just" rtl="0">
              <a:lnSpc>
                <a:spcPct val="115000"/>
              </a:lnSpc>
              <a:spcBef>
                <a:spcPts val="0"/>
              </a:spcBef>
              <a:spcAft>
                <a:spcPts val="0"/>
              </a:spcAft>
              <a:buClr>
                <a:srgbClr val="737373"/>
              </a:buClr>
              <a:buSzPts val="1800"/>
              <a:buChar char="●"/>
            </a:pPr>
            <a:r>
              <a:rPr lang="es-MX" sz="1800">
                <a:solidFill>
                  <a:srgbClr val="737373"/>
                </a:solidFill>
              </a:rPr>
              <a:t>Tener toda la información de manera sencilla y práctica.</a:t>
            </a:r>
            <a:endParaRPr sz="1800">
              <a:solidFill>
                <a:srgbClr val="737373"/>
              </a:solidFill>
            </a:endParaRPr>
          </a:p>
          <a:p>
            <a:pPr marL="457200" lvl="0" indent="-342900" algn="just" rtl="0">
              <a:lnSpc>
                <a:spcPct val="115000"/>
              </a:lnSpc>
              <a:spcBef>
                <a:spcPts val="0"/>
              </a:spcBef>
              <a:spcAft>
                <a:spcPts val="0"/>
              </a:spcAft>
              <a:buClr>
                <a:srgbClr val="737373"/>
              </a:buClr>
              <a:buSzPts val="1800"/>
              <a:buChar char="●"/>
            </a:pPr>
            <a:r>
              <a:rPr lang="es-MX" sz="1800">
                <a:solidFill>
                  <a:srgbClr val="737373"/>
                </a:solidFill>
              </a:rPr>
              <a:t>Un catálogo donde se pueda encontrar las especificaciones de cada mercado</a:t>
            </a:r>
            <a:endParaRPr sz="1800">
              <a:solidFill>
                <a:srgbClr val="737373"/>
              </a:solidFill>
            </a:endParaRPr>
          </a:p>
          <a:p>
            <a:pPr marL="457200" lvl="0" indent="-342900" algn="just" rtl="0">
              <a:lnSpc>
                <a:spcPct val="115000"/>
              </a:lnSpc>
              <a:spcBef>
                <a:spcPts val="0"/>
              </a:spcBef>
              <a:spcAft>
                <a:spcPts val="0"/>
              </a:spcAft>
              <a:buClr>
                <a:srgbClr val="737373"/>
              </a:buClr>
              <a:buSzPts val="1800"/>
              <a:buChar char="●"/>
            </a:pPr>
            <a:r>
              <a:rPr lang="es-MX" sz="1800">
                <a:solidFill>
                  <a:srgbClr val="737373"/>
                </a:solidFill>
              </a:rPr>
              <a:t>Contar de manera digital ya que en estos tiempos es lo que más se usa.</a:t>
            </a:r>
            <a:endParaRPr sz="1800">
              <a:solidFill>
                <a:srgbClr val="737373"/>
              </a:solidFill>
            </a:endParaRPr>
          </a:p>
          <a:p>
            <a:pPr marL="457200" lvl="0" indent="-342900" algn="just" rtl="0">
              <a:lnSpc>
                <a:spcPct val="115000"/>
              </a:lnSpc>
              <a:spcBef>
                <a:spcPts val="0"/>
              </a:spcBef>
              <a:spcAft>
                <a:spcPts val="0"/>
              </a:spcAft>
              <a:buClr>
                <a:srgbClr val="737373"/>
              </a:buClr>
              <a:buSzPts val="1800"/>
              <a:buChar char="●"/>
            </a:pPr>
            <a:r>
              <a:rPr lang="es-MX" sz="1800">
                <a:solidFill>
                  <a:srgbClr val="737373"/>
                </a:solidFill>
              </a:rPr>
              <a:t>Abrirnos a nuevos segmentos de mercados. </a:t>
            </a:r>
            <a:endParaRPr sz="1800">
              <a:solidFill>
                <a:srgbClr val="737373"/>
              </a:solidFill>
            </a:endParaRPr>
          </a:p>
        </p:txBody>
      </p:sp>
      <p:pic>
        <p:nvPicPr>
          <p:cNvPr id="477" name="Google Shape;477;g197ef190ed7_7_41"/>
          <p:cNvPicPr preferRelativeResize="0"/>
          <p:nvPr/>
        </p:nvPicPr>
        <p:blipFill>
          <a:blip r:embed="rId5">
            <a:alphaModFix/>
          </a:blip>
          <a:stretch>
            <a:fillRect/>
          </a:stretch>
        </p:blipFill>
        <p:spPr>
          <a:xfrm>
            <a:off x="7153800" y="600150"/>
            <a:ext cx="2238704" cy="5289374"/>
          </a:xfrm>
          <a:prstGeom prst="rect">
            <a:avLst/>
          </a:prstGeom>
          <a:noFill/>
          <a:ln>
            <a:noFill/>
          </a:ln>
        </p:spPr>
      </p:pic>
      <p:sp>
        <p:nvSpPr>
          <p:cNvPr id="478" name="Google Shape;478;g197ef190ed7_7_41"/>
          <p:cNvSpPr txBox="1"/>
          <p:nvPr/>
        </p:nvSpPr>
        <p:spPr>
          <a:xfrm>
            <a:off x="9907375" y="5273925"/>
            <a:ext cx="2189700" cy="615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MX"/>
              <a:t>https://online.flippingbook.com/view/732631335/</a:t>
            </a:r>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482"/>
        <p:cNvGrpSpPr/>
        <p:nvPr/>
      </p:nvGrpSpPr>
      <p:grpSpPr>
        <a:xfrm>
          <a:off x="0" y="0"/>
          <a:ext cx="0" cy="0"/>
          <a:chOff x="0" y="0"/>
          <a:chExt cx="0" cy="0"/>
        </a:xfrm>
      </p:grpSpPr>
      <p:pic>
        <p:nvPicPr>
          <p:cNvPr id="483" name="Google Shape;483;p4"/>
          <p:cNvPicPr preferRelativeResize="0"/>
          <p:nvPr/>
        </p:nvPicPr>
        <p:blipFill rotWithShape="1">
          <a:blip r:embed="rId3">
            <a:alphaModFix/>
          </a:blip>
          <a:srcRect/>
          <a:stretch/>
        </p:blipFill>
        <p:spPr>
          <a:xfrm>
            <a:off x="0" y="6041924"/>
            <a:ext cx="12192000" cy="816077"/>
          </a:xfrm>
          <a:prstGeom prst="rect">
            <a:avLst/>
          </a:prstGeom>
          <a:noFill/>
          <a:ln>
            <a:noFill/>
          </a:ln>
        </p:spPr>
      </p:pic>
      <p:pic>
        <p:nvPicPr>
          <p:cNvPr id="484" name="Google Shape;484;p4"/>
          <p:cNvPicPr preferRelativeResize="0"/>
          <p:nvPr/>
        </p:nvPicPr>
        <p:blipFill rotWithShape="1">
          <a:blip r:embed="rId4">
            <a:alphaModFix/>
          </a:blip>
          <a:srcRect/>
          <a:stretch/>
        </p:blipFill>
        <p:spPr>
          <a:xfrm>
            <a:off x="9517626" y="6192300"/>
            <a:ext cx="2530373" cy="515324"/>
          </a:xfrm>
          <a:prstGeom prst="rect">
            <a:avLst/>
          </a:prstGeom>
          <a:noFill/>
          <a:ln>
            <a:noFill/>
          </a:ln>
        </p:spPr>
      </p:pic>
      <p:pic>
        <p:nvPicPr>
          <p:cNvPr id="485" name="Google Shape;485;p4"/>
          <p:cNvPicPr preferRelativeResize="0"/>
          <p:nvPr/>
        </p:nvPicPr>
        <p:blipFill rotWithShape="1">
          <a:blip r:embed="rId5">
            <a:alphaModFix/>
          </a:blip>
          <a:srcRect/>
          <a:stretch/>
        </p:blipFill>
        <p:spPr>
          <a:xfrm>
            <a:off x="1" y="0"/>
            <a:ext cx="3215148" cy="6041924"/>
          </a:xfrm>
          <a:prstGeom prst="rect">
            <a:avLst/>
          </a:prstGeom>
          <a:noFill/>
          <a:ln>
            <a:noFill/>
          </a:ln>
        </p:spPr>
      </p:pic>
      <p:sp>
        <p:nvSpPr>
          <p:cNvPr id="486" name="Google Shape;486;p4"/>
          <p:cNvSpPr txBox="1"/>
          <p:nvPr/>
        </p:nvSpPr>
        <p:spPr>
          <a:xfrm>
            <a:off x="5887546" y="195650"/>
            <a:ext cx="4441500" cy="5850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MX" sz="3200">
                <a:solidFill>
                  <a:srgbClr val="31538F"/>
                </a:solidFill>
              </a:rPr>
              <a:t>Iconografías:</a:t>
            </a:r>
            <a:endParaRPr sz="3200">
              <a:solidFill>
                <a:srgbClr val="31538F"/>
              </a:solidFill>
            </a:endParaRPr>
          </a:p>
        </p:txBody>
      </p:sp>
      <p:pic>
        <p:nvPicPr>
          <p:cNvPr id="487" name="Google Shape;487;p4"/>
          <p:cNvPicPr preferRelativeResize="0"/>
          <p:nvPr/>
        </p:nvPicPr>
        <p:blipFill>
          <a:blip r:embed="rId6">
            <a:alphaModFix/>
          </a:blip>
          <a:stretch>
            <a:fillRect/>
          </a:stretch>
        </p:blipFill>
        <p:spPr>
          <a:xfrm>
            <a:off x="3215150" y="956000"/>
            <a:ext cx="9181324" cy="4910575"/>
          </a:xfrm>
          <a:prstGeom prst="rect">
            <a:avLst/>
          </a:prstGeom>
          <a:noFill/>
          <a:ln>
            <a:noFill/>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491"/>
        <p:cNvGrpSpPr/>
        <p:nvPr/>
      </p:nvGrpSpPr>
      <p:grpSpPr>
        <a:xfrm>
          <a:off x="0" y="0"/>
          <a:ext cx="0" cy="0"/>
          <a:chOff x="0" y="0"/>
          <a:chExt cx="0" cy="0"/>
        </a:xfrm>
      </p:grpSpPr>
      <p:pic>
        <p:nvPicPr>
          <p:cNvPr id="492" name="Google Shape;492;g194f411ce61_0_25"/>
          <p:cNvPicPr preferRelativeResize="0"/>
          <p:nvPr/>
        </p:nvPicPr>
        <p:blipFill rotWithShape="1">
          <a:blip r:embed="rId3">
            <a:alphaModFix/>
          </a:blip>
          <a:srcRect/>
          <a:stretch/>
        </p:blipFill>
        <p:spPr>
          <a:xfrm>
            <a:off x="0" y="6041924"/>
            <a:ext cx="12192000" cy="816077"/>
          </a:xfrm>
          <a:prstGeom prst="rect">
            <a:avLst/>
          </a:prstGeom>
          <a:noFill/>
          <a:ln>
            <a:noFill/>
          </a:ln>
        </p:spPr>
      </p:pic>
      <p:pic>
        <p:nvPicPr>
          <p:cNvPr id="493" name="Google Shape;493;g194f411ce61_0_25"/>
          <p:cNvPicPr preferRelativeResize="0"/>
          <p:nvPr/>
        </p:nvPicPr>
        <p:blipFill rotWithShape="1">
          <a:blip r:embed="rId4">
            <a:alphaModFix/>
          </a:blip>
          <a:srcRect/>
          <a:stretch/>
        </p:blipFill>
        <p:spPr>
          <a:xfrm>
            <a:off x="9517626" y="6192300"/>
            <a:ext cx="2530373" cy="515324"/>
          </a:xfrm>
          <a:prstGeom prst="rect">
            <a:avLst/>
          </a:prstGeom>
          <a:noFill/>
          <a:ln>
            <a:noFill/>
          </a:ln>
        </p:spPr>
      </p:pic>
      <p:sp>
        <p:nvSpPr>
          <p:cNvPr id="494" name="Google Shape;494;g194f411ce61_0_25"/>
          <p:cNvSpPr txBox="1"/>
          <p:nvPr/>
        </p:nvSpPr>
        <p:spPr>
          <a:xfrm>
            <a:off x="5579650" y="139950"/>
            <a:ext cx="6177000" cy="307800"/>
          </a:xfrm>
          <a:prstGeom prst="rect">
            <a:avLst/>
          </a:prstGeom>
          <a:noFill/>
          <a:ln>
            <a:noFill/>
          </a:ln>
        </p:spPr>
        <p:txBody>
          <a:bodyPr spcFirstLastPara="1" wrap="square" lIns="91425" tIns="45700" rIns="91425" bIns="45700" anchor="t" anchorCtr="0">
            <a:spAutoFit/>
          </a:bodyPr>
          <a:lstStyle/>
          <a:p>
            <a:pPr marL="0" lvl="0" indent="0" algn="l" rtl="0">
              <a:spcBef>
                <a:spcPts val="0"/>
              </a:spcBef>
              <a:spcAft>
                <a:spcPts val="0"/>
              </a:spcAft>
              <a:buSzPts val="1100"/>
              <a:buNone/>
            </a:pPr>
            <a:endParaRPr/>
          </a:p>
        </p:txBody>
      </p:sp>
      <p:sp>
        <p:nvSpPr>
          <p:cNvPr id="495" name="Google Shape;495;g194f411ce61_0_25"/>
          <p:cNvSpPr txBox="1"/>
          <p:nvPr/>
        </p:nvSpPr>
        <p:spPr>
          <a:xfrm>
            <a:off x="600850" y="1254825"/>
            <a:ext cx="6720300" cy="4787100"/>
          </a:xfrm>
          <a:prstGeom prst="rect">
            <a:avLst/>
          </a:prstGeom>
          <a:noFill/>
          <a:ln>
            <a:noFill/>
          </a:ln>
        </p:spPr>
        <p:txBody>
          <a:bodyPr spcFirstLastPara="1" wrap="square" lIns="91425" tIns="91425" rIns="91425" bIns="91425" anchor="t" anchorCtr="0">
            <a:spAutoFit/>
          </a:bodyPr>
          <a:lstStyle/>
          <a:p>
            <a:pPr marL="0" lvl="0" indent="0" algn="just" rtl="0">
              <a:spcBef>
                <a:spcPts val="0"/>
              </a:spcBef>
              <a:spcAft>
                <a:spcPts val="0"/>
              </a:spcAft>
              <a:buNone/>
            </a:pPr>
            <a:r>
              <a:rPr lang="es-MX" sz="1800">
                <a:solidFill>
                  <a:schemeClr val="dk1"/>
                </a:solidFill>
                <a:latin typeface="Calibri"/>
                <a:ea typeface="Calibri"/>
                <a:cs typeface="Calibri"/>
                <a:sym typeface="Calibri"/>
              </a:rPr>
              <a:t> </a:t>
            </a:r>
            <a:r>
              <a:rPr lang="es-MX">
                <a:solidFill>
                  <a:schemeClr val="dk1"/>
                </a:solidFill>
              </a:rPr>
              <a:t>Acepta pagos con todas las tarjetas de débito y crédito, vales y puntos de todos los bancos, además de pagos sin contacto y Members Wallet.</a:t>
            </a:r>
            <a:endParaRPr>
              <a:solidFill>
                <a:schemeClr val="dk1"/>
              </a:solidFill>
            </a:endParaRPr>
          </a:p>
          <a:p>
            <a:pPr marL="0" lvl="0" indent="0" algn="just" rtl="0">
              <a:lnSpc>
                <a:spcPct val="115000"/>
              </a:lnSpc>
              <a:spcBef>
                <a:spcPts val="0"/>
              </a:spcBef>
              <a:spcAft>
                <a:spcPts val="0"/>
              </a:spcAft>
              <a:buClr>
                <a:schemeClr val="dk1"/>
              </a:buClr>
              <a:buSzPts val="1100"/>
              <a:buFont typeface="Arial"/>
              <a:buNone/>
            </a:pPr>
            <a:r>
              <a:rPr lang="es-MX">
                <a:solidFill>
                  <a:srgbClr val="001724"/>
                </a:solidFill>
              </a:rPr>
              <a:t> </a:t>
            </a:r>
            <a:endParaRPr>
              <a:solidFill>
                <a:srgbClr val="001724"/>
              </a:solidFill>
            </a:endParaRPr>
          </a:p>
          <a:p>
            <a:pPr marL="0" lvl="0" indent="0" algn="just" rtl="0">
              <a:lnSpc>
                <a:spcPct val="115000"/>
              </a:lnSpc>
              <a:spcBef>
                <a:spcPts val="0"/>
              </a:spcBef>
              <a:spcAft>
                <a:spcPts val="0"/>
              </a:spcAft>
              <a:buNone/>
            </a:pPr>
            <a:r>
              <a:rPr lang="es-MX">
                <a:solidFill>
                  <a:schemeClr val="dk1"/>
                </a:solidFill>
              </a:rPr>
              <a:t>Clip es una herramienta con la cual facilita el cobro por tarjeta de crédito, a negocios pequeños, con el cual, se necesita adquirir la terminal que va enlazando mediante la red Bluetooth del celular, es una herramienta muy fácil de utilizar y con un costo de aproximadamente, 250 pesos con lo cual sus beneficios son muchos.</a:t>
            </a:r>
            <a:endParaRPr>
              <a:solidFill>
                <a:schemeClr val="dk1"/>
              </a:solidFill>
            </a:endParaRPr>
          </a:p>
          <a:p>
            <a:pPr marL="0" lvl="0" indent="0" algn="just" rtl="0">
              <a:lnSpc>
                <a:spcPct val="115000"/>
              </a:lnSpc>
              <a:spcBef>
                <a:spcPts val="0"/>
              </a:spcBef>
              <a:spcAft>
                <a:spcPts val="0"/>
              </a:spcAft>
              <a:buNone/>
            </a:pPr>
            <a:endParaRPr>
              <a:solidFill>
                <a:schemeClr val="dk1"/>
              </a:solidFill>
            </a:endParaRPr>
          </a:p>
          <a:p>
            <a:pPr marL="0" lvl="0" indent="0" algn="just" rtl="0">
              <a:lnSpc>
                <a:spcPct val="136363"/>
              </a:lnSpc>
              <a:spcBef>
                <a:spcPts val="0"/>
              </a:spcBef>
              <a:spcAft>
                <a:spcPts val="0"/>
              </a:spcAft>
              <a:buNone/>
            </a:pPr>
            <a:r>
              <a:rPr lang="es-MX">
                <a:solidFill>
                  <a:srgbClr val="001724"/>
                </a:solidFill>
              </a:rPr>
              <a:t>¿Cuándo recibo mi dinero?</a:t>
            </a:r>
            <a:endParaRPr>
              <a:solidFill>
                <a:srgbClr val="001724"/>
              </a:solidFill>
            </a:endParaRPr>
          </a:p>
          <a:p>
            <a:pPr marL="0" lvl="0" indent="0" algn="just" rtl="0">
              <a:lnSpc>
                <a:spcPct val="136363"/>
              </a:lnSpc>
              <a:spcBef>
                <a:spcPts val="0"/>
              </a:spcBef>
              <a:spcAft>
                <a:spcPts val="0"/>
              </a:spcAft>
              <a:buNone/>
            </a:pPr>
            <a:r>
              <a:rPr lang="es-MX">
                <a:solidFill>
                  <a:srgbClr val="001724"/>
                </a:solidFill>
              </a:rPr>
              <a:t>Si cuentas con tu Clip, recibe el dinero en tu cuenta bancaria en hasta 2 días hábiles, sin importar si es una transacción regular o a meses sin intereses. Si cuentas con un Clip Plus o un Clip Pro, recibe tu dinero en tu cuenta en hasta 24 horas (1 día hábil).</a:t>
            </a:r>
            <a:endParaRPr>
              <a:solidFill>
                <a:srgbClr val="001724"/>
              </a:solidFill>
            </a:endParaRPr>
          </a:p>
          <a:p>
            <a:pPr marL="0" lvl="0" indent="0" algn="l" rtl="0">
              <a:lnSpc>
                <a:spcPct val="115000"/>
              </a:lnSpc>
              <a:spcBef>
                <a:spcPts val="0"/>
              </a:spcBef>
              <a:spcAft>
                <a:spcPts val="0"/>
              </a:spcAft>
              <a:buNone/>
            </a:pPr>
            <a:r>
              <a:rPr lang="es-MX" sz="1300">
                <a:solidFill>
                  <a:schemeClr val="dk1"/>
                </a:solidFill>
                <a:latin typeface="Calibri"/>
                <a:ea typeface="Calibri"/>
                <a:cs typeface="Calibri"/>
                <a:sym typeface="Calibri"/>
              </a:rPr>
              <a:t> </a:t>
            </a:r>
            <a:endParaRPr sz="1300">
              <a:solidFill>
                <a:schemeClr val="dk1"/>
              </a:solidFill>
              <a:latin typeface="Calibri"/>
              <a:ea typeface="Calibri"/>
              <a:cs typeface="Calibri"/>
              <a:sym typeface="Calibri"/>
            </a:endParaRPr>
          </a:p>
          <a:p>
            <a:pPr marL="0" lvl="0" indent="0" algn="l" rtl="0">
              <a:lnSpc>
                <a:spcPct val="115000"/>
              </a:lnSpc>
              <a:spcBef>
                <a:spcPts val="0"/>
              </a:spcBef>
              <a:spcAft>
                <a:spcPts val="0"/>
              </a:spcAft>
              <a:buNone/>
            </a:pPr>
            <a:endParaRPr sz="1300">
              <a:solidFill>
                <a:schemeClr val="dk1"/>
              </a:solidFill>
              <a:latin typeface="Calibri"/>
              <a:ea typeface="Calibri"/>
              <a:cs typeface="Calibri"/>
              <a:sym typeface="Calibri"/>
            </a:endParaRPr>
          </a:p>
          <a:p>
            <a:pPr marL="0" lvl="0" indent="0" algn="l" rtl="0">
              <a:lnSpc>
                <a:spcPct val="115000"/>
              </a:lnSpc>
              <a:spcBef>
                <a:spcPts val="0"/>
              </a:spcBef>
              <a:spcAft>
                <a:spcPts val="0"/>
              </a:spcAft>
              <a:buClr>
                <a:schemeClr val="dk1"/>
              </a:buClr>
              <a:buSzPts val="1100"/>
              <a:buFont typeface="Arial"/>
              <a:buNone/>
            </a:pPr>
            <a:endParaRPr sz="1300">
              <a:solidFill>
                <a:schemeClr val="dk1"/>
              </a:solidFill>
              <a:latin typeface="Calibri"/>
              <a:ea typeface="Calibri"/>
              <a:cs typeface="Calibri"/>
              <a:sym typeface="Calibri"/>
            </a:endParaRPr>
          </a:p>
          <a:p>
            <a:pPr marL="0" lvl="0" indent="0" algn="l" rtl="0">
              <a:spcBef>
                <a:spcPts val="0"/>
              </a:spcBef>
              <a:spcAft>
                <a:spcPts val="0"/>
              </a:spcAft>
              <a:buNone/>
            </a:pPr>
            <a:endParaRPr>
              <a:latin typeface="Calibri"/>
              <a:ea typeface="Calibri"/>
              <a:cs typeface="Calibri"/>
              <a:sym typeface="Calibri"/>
            </a:endParaRPr>
          </a:p>
        </p:txBody>
      </p:sp>
      <p:pic>
        <p:nvPicPr>
          <p:cNvPr id="496" name="Google Shape;496;g194f411ce61_0_25"/>
          <p:cNvPicPr preferRelativeResize="0"/>
          <p:nvPr/>
        </p:nvPicPr>
        <p:blipFill>
          <a:blip r:embed="rId5">
            <a:alphaModFix/>
          </a:blip>
          <a:stretch>
            <a:fillRect/>
          </a:stretch>
        </p:blipFill>
        <p:spPr>
          <a:xfrm>
            <a:off x="8206125" y="1256738"/>
            <a:ext cx="3491300" cy="3976200"/>
          </a:xfrm>
          <a:prstGeom prst="rect">
            <a:avLst/>
          </a:prstGeom>
          <a:noFill/>
          <a:ln>
            <a:noFill/>
          </a:ln>
        </p:spPr>
      </p:pic>
      <p:sp>
        <p:nvSpPr>
          <p:cNvPr id="497" name="Google Shape;497;g194f411ce61_0_25"/>
          <p:cNvSpPr txBox="1"/>
          <p:nvPr/>
        </p:nvSpPr>
        <p:spPr>
          <a:xfrm>
            <a:off x="2330750" y="228150"/>
            <a:ext cx="7908300" cy="631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MX" sz="2900">
                <a:solidFill>
                  <a:srgbClr val="31538F"/>
                </a:solidFill>
              </a:rPr>
              <a:t>Uso de la terminal.</a:t>
            </a:r>
            <a:endParaRPr sz="2900">
              <a:solidFill>
                <a:srgbClr val="31538F"/>
              </a:solidFill>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501"/>
        <p:cNvGrpSpPr/>
        <p:nvPr/>
      </p:nvGrpSpPr>
      <p:grpSpPr>
        <a:xfrm>
          <a:off x="0" y="0"/>
          <a:ext cx="0" cy="0"/>
          <a:chOff x="0" y="0"/>
          <a:chExt cx="0" cy="0"/>
        </a:xfrm>
      </p:grpSpPr>
      <p:pic>
        <p:nvPicPr>
          <p:cNvPr id="502" name="Google Shape;502;g19b2b852a50_0_0"/>
          <p:cNvPicPr preferRelativeResize="0"/>
          <p:nvPr/>
        </p:nvPicPr>
        <p:blipFill rotWithShape="1">
          <a:blip r:embed="rId3">
            <a:alphaModFix/>
          </a:blip>
          <a:srcRect/>
          <a:stretch/>
        </p:blipFill>
        <p:spPr>
          <a:xfrm>
            <a:off x="0" y="6041924"/>
            <a:ext cx="12192000" cy="816077"/>
          </a:xfrm>
          <a:prstGeom prst="rect">
            <a:avLst/>
          </a:prstGeom>
          <a:noFill/>
          <a:ln>
            <a:noFill/>
          </a:ln>
        </p:spPr>
      </p:pic>
      <p:pic>
        <p:nvPicPr>
          <p:cNvPr id="503" name="Google Shape;503;g19b2b852a50_0_0"/>
          <p:cNvPicPr preferRelativeResize="0"/>
          <p:nvPr/>
        </p:nvPicPr>
        <p:blipFill rotWithShape="1">
          <a:blip r:embed="rId4">
            <a:alphaModFix/>
          </a:blip>
          <a:srcRect/>
          <a:stretch/>
        </p:blipFill>
        <p:spPr>
          <a:xfrm>
            <a:off x="9517626" y="6192300"/>
            <a:ext cx="2530373" cy="515324"/>
          </a:xfrm>
          <a:prstGeom prst="rect">
            <a:avLst/>
          </a:prstGeom>
          <a:noFill/>
          <a:ln>
            <a:noFill/>
          </a:ln>
        </p:spPr>
      </p:pic>
      <p:sp>
        <p:nvSpPr>
          <p:cNvPr id="504" name="Google Shape;504;g19b2b852a50_0_0"/>
          <p:cNvSpPr txBox="1"/>
          <p:nvPr/>
        </p:nvSpPr>
        <p:spPr>
          <a:xfrm>
            <a:off x="5579650" y="139950"/>
            <a:ext cx="6177000" cy="307800"/>
          </a:xfrm>
          <a:prstGeom prst="rect">
            <a:avLst/>
          </a:prstGeom>
          <a:noFill/>
          <a:ln>
            <a:noFill/>
          </a:ln>
        </p:spPr>
        <p:txBody>
          <a:bodyPr spcFirstLastPara="1" wrap="square" lIns="91425" tIns="45700" rIns="91425" bIns="45700" anchor="t" anchorCtr="0">
            <a:spAutoFit/>
          </a:bodyPr>
          <a:lstStyle/>
          <a:p>
            <a:pPr marL="0" lvl="0" indent="0" algn="l" rtl="0">
              <a:spcBef>
                <a:spcPts val="0"/>
              </a:spcBef>
              <a:spcAft>
                <a:spcPts val="0"/>
              </a:spcAft>
              <a:buSzPts val="1100"/>
              <a:buNone/>
            </a:pPr>
            <a:endParaRPr/>
          </a:p>
        </p:txBody>
      </p:sp>
      <p:sp>
        <p:nvSpPr>
          <p:cNvPr id="505" name="Google Shape;505;g19b2b852a50_0_0"/>
          <p:cNvSpPr txBox="1"/>
          <p:nvPr/>
        </p:nvSpPr>
        <p:spPr>
          <a:xfrm>
            <a:off x="600850" y="1254825"/>
            <a:ext cx="6720300" cy="1972200"/>
          </a:xfrm>
          <a:prstGeom prst="rect">
            <a:avLst/>
          </a:prstGeom>
          <a:noFill/>
          <a:ln>
            <a:noFill/>
          </a:ln>
        </p:spPr>
        <p:txBody>
          <a:bodyPr spcFirstLastPara="1" wrap="square" lIns="91425" tIns="91425" rIns="91425" bIns="91425" anchor="t" anchorCtr="0">
            <a:spAutoFit/>
          </a:bodyPr>
          <a:lstStyle/>
          <a:p>
            <a:pPr marL="0" lvl="0" indent="0" algn="just" rtl="0">
              <a:lnSpc>
                <a:spcPct val="136363"/>
              </a:lnSpc>
              <a:spcBef>
                <a:spcPts val="0"/>
              </a:spcBef>
              <a:spcAft>
                <a:spcPts val="0"/>
              </a:spcAft>
              <a:buNone/>
            </a:pPr>
            <a:r>
              <a:rPr lang="es-MX">
                <a:solidFill>
                  <a:srgbClr val="001724"/>
                </a:solidFill>
              </a:rPr>
              <a:t>Realización de una breve encuesta para conocer quienes usaban y que era lo que mas les gustaba de este servicio y si no, que era lo que se les dificulta el uso de este servicio </a:t>
            </a:r>
            <a:endParaRPr>
              <a:solidFill>
                <a:srgbClr val="001724"/>
              </a:solidFill>
            </a:endParaRPr>
          </a:p>
          <a:p>
            <a:pPr marL="0" lvl="0" indent="0" algn="l" rtl="0">
              <a:lnSpc>
                <a:spcPct val="115000"/>
              </a:lnSpc>
              <a:spcBef>
                <a:spcPts val="0"/>
              </a:spcBef>
              <a:spcAft>
                <a:spcPts val="0"/>
              </a:spcAft>
              <a:buNone/>
            </a:pPr>
            <a:r>
              <a:rPr lang="es-MX" sz="1300">
                <a:solidFill>
                  <a:schemeClr val="dk1"/>
                </a:solidFill>
                <a:latin typeface="Calibri"/>
                <a:ea typeface="Calibri"/>
                <a:cs typeface="Calibri"/>
                <a:sym typeface="Calibri"/>
              </a:rPr>
              <a:t> </a:t>
            </a:r>
            <a:endParaRPr sz="1300">
              <a:solidFill>
                <a:schemeClr val="dk1"/>
              </a:solidFill>
              <a:latin typeface="Calibri"/>
              <a:ea typeface="Calibri"/>
              <a:cs typeface="Calibri"/>
              <a:sym typeface="Calibri"/>
            </a:endParaRPr>
          </a:p>
          <a:p>
            <a:pPr marL="0" lvl="0" indent="0" algn="l" rtl="0">
              <a:lnSpc>
                <a:spcPct val="115000"/>
              </a:lnSpc>
              <a:spcBef>
                <a:spcPts val="0"/>
              </a:spcBef>
              <a:spcAft>
                <a:spcPts val="0"/>
              </a:spcAft>
              <a:buNone/>
            </a:pPr>
            <a:endParaRPr sz="1300">
              <a:solidFill>
                <a:schemeClr val="dk1"/>
              </a:solidFill>
              <a:latin typeface="Calibri"/>
              <a:ea typeface="Calibri"/>
              <a:cs typeface="Calibri"/>
              <a:sym typeface="Calibri"/>
            </a:endParaRPr>
          </a:p>
          <a:p>
            <a:pPr marL="0" lvl="0" indent="0" algn="l" rtl="0">
              <a:lnSpc>
                <a:spcPct val="115000"/>
              </a:lnSpc>
              <a:spcBef>
                <a:spcPts val="0"/>
              </a:spcBef>
              <a:spcAft>
                <a:spcPts val="0"/>
              </a:spcAft>
              <a:buClr>
                <a:schemeClr val="dk1"/>
              </a:buClr>
              <a:buSzPts val="1100"/>
              <a:buFont typeface="Arial"/>
              <a:buNone/>
            </a:pPr>
            <a:endParaRPr sz="1300">
              <a:solidFill>
                <a:schemeClr val="dk1"/>
              </a:solidFill>
              <a:latin typeface="Calibri"/>
              <a:ea typeface="Calibri"/>
              <a:cs typeface="Calibri"/>
              <a:sym typeface="Calibri"/>
            </a:endParaRPr>
          </a:p>
          <a:p>
            <a:pPr marL="0" lvl="0" indent="0" algn="l" rtl="0">
              <a:spcBef>
                <a:spcPts val="0"/>
              </a:spcBef>
              <a:spcAft>
                <a:spcPts val="0"/>
              </a:spcAft>
              <a:buNone/>
            </a:pPr>
            <a:endParaRPr>
              <a:latin typeface="Calibri"/>
              <a:ea typeface="Calibri"/>
              <a:cs typeface="Calibri"/>
              <a:sym typeface="Calibri"/>
            </a:endParaRPr>
          </a:p>
        </p:txBody>
      </p:sp>
      <p:sp>
        <p:nvSpPr>
          <p:cNvPr id="506" name="Google Shape;506;g19b2b852a50_0_0"/>
          <p:cNvSpPr txBox="1"/>
          <p:nvPr/>
        </p:nvSpPr>
        <p:spPr>
          <a:xfrm>
            <a:off x="2330750" y="228150"/>
            <a:ext cx="7908300" cy="631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MX" sz="2900">
                <a:solidFill>
                  <a:srgbClr val="31538F"/>
                </a:solidFill>
              </a:rPr>
              <a:t>Uso de la terminal.</a:t>
            </a:r>
            <a:endParaRPr sz="2900">
              <a:solidFill>
                <a:srgbClr val="31538F"/>
              </a:solidFill>
            </a:endParaRPr>
          </a:p>
        </p:txBody>
      </p:sp>
      <p:pic>
        <p:nvPicPr>
          <p:cNvPr id="507" name="Google Shape;507;g19b2b852a50_0_0"/>
          <p:cNvPicPr preferRelativeResize="0"/>
          <p:nvPr/>
        </p:nvPicPr>
        <p:blipFill>
          <a:blip r:embed="rId5">
            <a:alphaModFix/>
          </a:blip>
          <a:stretch>
            <a:fillRect/>
          </a:stretch>
        </p:blipFill>
        <p:spPr>
          <a:xfrm>
            <a:off x="6971750" y="2993200"/>
            <a:ext cx="4566050" cy="2847836"/>
          </a:xfrm>
          <a:prstGeom prst="rect">
            <a:avLst/>
          </a:prstGeom>
          <a:noFill/>
          <a:ln>
            <a:noFill/>
          </a:ln>
        </p:spPr>
      </p:pic>
      <p:pic>
        <p:nvPicPr>
          <p:cNvPr id="508" name="Google Shape;508;g19b2b852a50_0_0"/>
          <p:cNvPicPr preferRelativeResize="0"/>
          <p:nvPr/>
        </p:nvPicPr>
        <p:blipFill>
          <a:blip r:embed="rId6">
            <a:alphaModFix/>
          </a:blip>
          <a:stretch>
            <a:fillRect/>
          </a:stretch>
        </p:blipFill>
        <p:spPr>
          <a:xfrm>
            <a:off x="959225" y="3162063"/>
            <a:ext cx="5020198" cy="2510099"/>
          </a:xfrm>
          <a:prstGeom prst="rect">
            <a:avLst/>
          </a:prstGeom>
          <a:noFill/>
          <a:ln>
            <a:noFill/>
          </a:ln>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512"/>
        <p:cNvGrpSpPr/>
        <p:nvPr/>
      </p:nvGrpSpPr>
      <p:grpSpPr>
        <a:xfrm>
          <a:off x="0" y="0"/>
          <a:ext cx="0" cy="0"/>
          <a:chOff x="0" y="0"/>
          <a:chExt cx="0" cy="0"/>
        </a:xfrm>
      </p:grpSpPr>
      <p:pic>
        <p:nvPicPr>
          <p:cNvPr id="513" name="Google Shape;513;g197ef190ed7_12_0"/>
          <p:cNvPicPr preferRelativeResize="0"/>
          <p:nvPr/>
        </p:nvPicPr>
        <p:blipFill rotWithShape="1">
          <a:blip r:embed="rId3">
            <a:alphaModFix/>
          </a:blip>
          <a:srcRect/>
          <a:stretch/>
        </p:blipFill>
        <p:spPr>
          <a:xfrm>
            <a:off x="0" y="6041924"/>
            <a:ext cx="12192000" cy="816077"/>
          </a:xfrm>
          <a:prstGeom prst="rect">
            <a:avLst/>
          </a:prstGeom>
          <a:noFill/>
          <a:ln>
            <a:noFill/>
          </a:ln>
        </p:spPr>
      </p:pic>
      <p:pic>
        <p:nvPicPr>
          <p:cNvPr id="514" name="Google Shape;514;g197ef190ed7_12_0"/>
          <p:cNvPicPr preferRelativeResize="0"/>
          <p:nvPr/>
        </p:nvPicPr>
        <p:blipFill rotWithShape="1">
          <a:blip r:embed="rId4">
            <a:alphaModFix/>
          </a:blip>
          <a:srcRect/>
          <a:stretch/>
        </p:blipFill>
        <p:spPr>
          <a:xfrm>
            <a:off x="9517626" y="6192300"/>
            <a:ext cx="2530373" cy="515324"/>
          </a:xfrm>
          <a:prstGeom prst="rect">
            <a:avLst/>
          </a:prstGeom>
          <a:noFill/>
          <a:ln>
            <a:noFill/>
          </a:ln>
        </p:spPr>
      </p:pic>
      <p:sp>
        <p:nvSpPr>
          <p:cNvPr id="515" name="Google Shape;515;g197ef190ed7_12_0"/>
          <p:cNvSpPr txBox="1"/>
          <p:nvPr/>
        </p:nvSpPr>
        <p:spPr>
          <a:xfrm>
            <a:off x="5579650" y="139950"/>
            <a:ext cx="6177000" cy="307800"/>
          </a:xfrm>
          <a:prstGeom prst="rect">
            <a:avLst/>
          </a:prstGeom>
          <a:noFill/>
          <a:ln>
            <a:noFill/>
          </a:ln>
        </p:spPr>
        <p:txBody>
          <a:bodyPr spcFirstLastPara="1" wrap="square" lIns="91425" tIns="45700" rIns="91425" bIns="45700" anchor="t" anchorCtr="0">
            <a:spAutoFit/>
          </a:bodyPr>
          <a:lstStyle/>
          <a:p>
            <a:pPr marL="0" lvl="0" indent="0" algn="l" rtl="0">
              <a:spcBef>
                <a:spcPts val="0"/>
              </a:spcBef>
              <a:spcAft>
                <a:spcPts val="0"/>
              </a:spcAft>
              <a:buSzPts val="1100"/>
              <a:buNone/>
            </a:pPr>
            <a:endParaRPr/>
          </a:p>
        </p:txBody>
      </p:sp>
      <p:sp>
        <p:nvSpPr>
          <p:cNvPr id="516" name="Google Shape;516;g197ef190ed7_12_0"/>
          <p:cNvSpPr txBox="1"/>
          <p:nvPr/>
        </p:nvSpPr>
        <p:spPr>
          <a:xfrm>
            <a:off x="306300" y="1074450"/>
            <a:ext cx="6943500" cy="4787100"/>
          </a:xfrm>
          <a:prstGeom prst="rect">
            <a:avLst/>
          </a:prstGeom>
          <a:noFill/>
          <a:ln>
            <a:noFill/>
          </a:ln>
        </p:spPr>
        <p:txBody>
          <a:bodyPr spcFirstLastPara="1" wrap="square" lIns="91425" tIns="91425" rIns="91425" bIns="91425" anchor="t" anchorCtr="0">
            <a:spAutoFit/>
          </a:bodyPr>
          <a:lstStyle/>
          <a:p>
            <a:pPr marL="0" lvl="0" indent="0" algn="just" rtl="0">
              <a:lnSpc>
                <a:spcPct val="150000"/>
              </a:lnSpc>
              <a:spcBef>
                <a:spcPts val="0"/>
              </a:spcBef>
              <a:spcAft>
                <a:spcPts val="0"/>
              </a:spcAft>
              <a:buClr>
                <a:schemeClr val="dk1"/>
              </a:buClr>
              <a:buSzPts val="1100"/>
              <a:buFont typeface="Arial"/>
              <a:buNone/>
            </a:pPr>
            <a:r>
              <a:rPr lang="es-MX" sz="2300">
                <a:solidFill>
                  <a:schemeClr val="dk1"/>
                </a:solidFill>
              </a:rPr>
              <a:t>El código QR es una herramienta que te lleva directamente a nuestra página de Instagram de Mismercadosgdl, donde podrás encontrar ubicación, fotos, propuestas gastronómicas del Mercado e invitaciones a los mismos, esto con el fin de poder llegar a más gente y hacer más atractivo y de una manera más moderna para llegar a más gente, esto se puede compartir y todo mundo con un celular con cámara puede tener acceso. </a:t>
            </a:r>
            <a:endParaRPr sz="3400">
              <a:solidFill>
                <a:schemeClr val="dk1"/>
              </a:solidFill>
            </a:endParaRPr>
          </a:p>
        </p:txBody>
      </p:sp>
      <p:sp>
        <p:nvSpPr>
          <p:cNvPr id="517" name="Google Shape;517;g197ef190ed7_12_0"/>
          <p:cNvSpPr txBox="1"/>
          <p:nvPr/>
        </p:nvSpPr>
        <p:spPr>
          <a:xfrm>
            <a:off x="1757700" y="247550"/>
            <a:ext cx="8973000" cy="646500"/>
          </a:xfrm>
          <a:prstGeom prst="rect">
            <a:avLst/>
          </a:prstGeom>
          <a:noFill/>
          <a:ln>
            <a:noFill/>
          </a:ln>
        </p:spPr>
        <p:txBody>
          <a:bodyPr spcFirstLastPara="1" wrap="square" lIns="91425" tIns="91425" rIns="91425" bIns="91425" anchor="t" anchorCtr="0">
            <a:spAutoFit/>
          </a:bodyPr>
          <a:lstStyle/>
          <a:p>
            <a:pPr marL="0" lvl="0" indent="0" algn="l" rtl="0">
              <a:lnSpc>
                <a:spcPct val="150000"/>
              </a:lnSpc>
              <a:spcBef>
                <a:spcPts val="0"/>
              </a:spcBef>
              <a:spcAft>
                <a:spcPts val="0"/>
              </a:spcAft>
              <a:buNone/>
            </a:pPr>
            <a:r>
              <a:rPr lang="es-MX" sz="3000" b="1">
                <a:solidFill>
                  <a:schemeClr val="dk1"/>
                </a:solidFill>
              </a:rPr>
              <a:t>¨ Códigos QR de todos los Mercados”</a:t>
            </a:r>
            <a:endParaRPr/>
          </a:p>
        </p:txBody>
      </p:sp>
      <p:pic>
        <p:nvPicPr>
          <p:cNvPr id="518" name="Google Shape;518;g197ef190ed7_12_0"/>
          <p:cNvPicPr preferRelativeResize="0"/>
          <p:nvPr/>
        </p:nvPicPr>
        <p:blipFill>
          <a:blip r:embed="rId5">
            <a:alphaModFix/>
          </a:blip>
          <a:stretch>
            <a:fillRect/>
          </a:stretch>
        </p:blipFill>
        <p:spPr>
          <a:xfrm>
            <a:off x="7662600" y="1783038"/>
            <a:ext cx="4385401" cy="2923601"/>
          </a:xfrm>
          <a:prstGeom prst="rect">
            <a:avLst/>
          </a:prstGeom>
          <a:noFill/>
          <a:ln>
            <a:noFill/>
          </a:ln>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522"/>
        <p:cNvGrpSpPr/>
        <p:nvPr/>
      </p:nvGrpSpPr>
      <p:grpSpPr>
        <a:xfrm>
          <a:off x="0" y="0"/>
          <a:ext cx="0" cy="0"/>
          <a:chOff x="0" y="0"/>
          <a:chExt cx="0" cy="0"/>
        </a:xfrm>
      </p:grpSpPr>
      <p:sp>
        <p:nvSpPr>
          <p:cNvPr id="523" name="Google Shape;523;g197ef190ed7_13_2"/>
          <p:cNvSpPr txBox="1">
            <a:spLocks noGrp="1"/>
          </p:cNvSpPr>
          <p:nvPr>
            <p:ph type="title"/>
          </p:nvPr>
        </p:nvSpPr>
        <p:spPr>
          <a:xfrm>
            <a:off x="838200" y="365125"/>
            <a:ext cx="10515600" cy="13257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es-MX" sz="3200">
                <a:solidFill>
                  <a:srgbClr val="31538F"/>
                </a:solidFill>
                <a:latin typeface="Arial"/>
                <a:ea typeface="Arial"/>
                <a:cs typeface="Arial"/>
                <a:sym typeface="Arial"/>
              </a:rPr>
              <a:t>Importancia del uso QR</a:t>
            </a:r>
            <a:endParaRPr sz="3200">
              <a:solidFill>
                <a:srgbClr val="31538F"/>
              </a:solidFill>
              <a:latin typeface="Arial"/>
              <a:ea typeface="Arial"/>
              <a:cs typeface="Arial"/>
              <a:sym typeface="Arial"/>
            </a:endParaRPr>
          </a:p>
        </p:txBody>
      </p:sp>
      <p:sp>
        <p:nvSpPr>
          <p:cNvPr id="524" name="Google Shape;524;g197ef190ed7_13_2"/>
          <p:cNvSpPr txBox="1">
            <a:spLocks noGrp="1"/>
          </p:cNvSpPr>
          <p:nvPr>
            <p:ph type="body" idx="1"/>
          </p:nvPr>
        </p:nvSpPr>
        <p:spPr>
          <a:xfrm>
            <a:off x="525675" y="1903300"/>
            <a:ext cx="6150300" cy="2659500"/>
          </a:xfrm>
          <a:prstGeom prst="rect">
            <a:avLst/>
          </a:prstGeom>
        </p:spPr>
        <p:txBody>
          <a:bodyPr spcFirstLastPara="1" wrap="square" lIns="91425" tIns="45700" rIns="91425" bIns="45700" anchor="t" anchorCtr="0">
            <a:noAutofit/>
          </a:bodyPr>
          <a:lstStyle/>
          <a:p>
            <a:pPr marL="457200" lvl="0" indent="-412750" algn="l" rtl="0">
              <a:spcBef>
                <a:spcPts val="1000"/>
              </a:spcBef>
              <a:spcAft>
                <a:spcPts val="0"/>
              </a:spcAft>
              <a:buSzPts val="2900"/>
              <a:buChar char="•"/>
            </a:pPr>
            <a:r>
              <a:rPr lang="es-MX" sz="2900"/>
              <a:t>Puedes añadir direcciones</a:t>
            </a:r>
            <a:endParaRPr sz="2900"/>
          </a:p>
          <a:p>
            <a:pPr marL="457200" lvl="0" indent="-412750" algn="l" rtl="0">
              <a:spcBef>
                <a:spcPts val="0"/>
              </a:spcBef>
              <a:spcAft>
                <a:spcPts val="0"/>
              </a:spcAft>
              <a:buSzPts val="2900"/>
              <a:buChar char="•"/>
            </a:pPr>
            <a:r>
              <a:rPr lang="es-MX" sz="2900"/>
              <a:t>Fácil acceso</a:t>
            </a:r>
            <a:endParaRPr sz="2900"/>
          </a:p>
          <a:p>
            <a:pPr marL="457200" lvl="0" indent="-412750" algn="l" rtl="0">
              <a:spcBef>
                <a:spcPts val="0"/>
              </a:spcBef>
              <a:spcAft>
                <a:spcPts val="0"/>
              </a:spcAft>
              <a:buSzPts val="2900"/>
              <a:buChar char="•"/>
            </a:pPr>
            <a:r>
              <a:rPr lang="es-MX" sz="2900"/>
              <a:t>Mucha información</a:t>
            </a:r>
            <a:endParaRPr sz="2900"/>
          </a:p>
          <a:p>
            <a:pPr marL="457200" lvl="0" indent="-412750" algn="l" rtl="0">
              <a:spcBef>
                <a:spcPts val="0"/>
              </a:spcBef>
              <a:spcAft>
                <a:spcPts val="0"/>
              </a:spcAft>
              <a:buSzPts val="2900"/>
              <a:buChar char="•"/>
            </a:pPr>
            <a:r>
              <a:rPr lang="es-MX" sz="2900"/>
              <a:t>Puedes compartir Fácilmente</a:t>
            </a:r>
            <a:endParaRPr sz="2900"/>
          </a:p>
          <a:p>
            <a:pPr marL="457200" lvl="0" indent="-412750" algn="l" rtl="0">
              <a:spcBef>
                <a:spcPts val="0"/>
              </a:spcBef>
              <a:spcAft>
                <a:spcPts val="0"/>
              </a:spcAft>
              <a:buSzPts val="2900"/>
              <a:buChar char="•"/>
            </a:pPr>
            <a:r>
              <a:rPr lang="es-MX" sz="2900"/>
              <a:t>Herramienta moderna y abre nuevos mercados </a:t>
            </a:r>
            <a:endParaRPr sz="2900"/>
          </a:p>
          <a:p>
            <a:pPr marL="457200" lvl="0" indent="-412750" algn="l" rtl="0">
              <a:spcBef>
                <a:spcPts val="0"/>
              </a:spcBef>
              <a:spcAft>
                <a:spcPts val="0"/>
              </a:spcAft>
              <a:buSzPts val="2900"/>
              <a:buChar char="•"/>
            </a:pPr>
            <a:r>
              <a:rPr lang="es-MX" sz="2900"/>
              <a:t>1 Qr por mercado con toda su información</a:t>
            </a:r>
            <a:endParaRPr sz="2900"/>
          </a:p>
        </p:txBody>
      </p:sp>
      <p:pic>
        <p:nvPicPr>
          <p:cNvPr id="525" name="Google Shape;525;g197ef190ed7_13_2"/>
          <p:cNvPicPr preferRelativeResize="0"/>
          <p:nvPr/>
        </p:nvPicPr>
        <p:blipFill rotWithShape="1">
          <a:blip r:embed="rId3">
            <a:alphaModFix/>
          </a:blip>
          <a:srcRect/>
          <a:stretch/>
        </p:blipFill>
        <p:spPr>
          <a:xfrm>
            <a:off x="0" y="6041924"/>
            <a:ext cx="12192000" cy="816077"/>
          </a:xfrm>
          <a:prstGeom prst="rect">
            <a:avLst/>
          </a:prstGeom>
          <a:noFill/>
          <a:ln>
            <a:noFill/>
          </a:ln>
        </p:spPr>
      </p:pic>
      <p:pic>
        <p:nvPicPr>
          <p:cNvPr id="526" name="Google Shape;526;g197ef190ed7_13_2"/>
          <p:cNvPicPr preferRelativeResize="0"/>
          <p:nvPr/>
        </p:nvPicPr>
        <p:blipFill rotWithShape="1">
          <a:blip r:embed="rId4">
            <a:alphaModFix/>
          </a:blip>
          <a:srcRect/>
          <a:stretch/>
        </p:blipFill>
        <p:spPr>
          <a:xfrm>
            <a:off x="9517626" y="6192300"/>
            <a:ext cx="2530373" cy="515324"/>
          </a:xfrm>
          <a:prstGeom prst="rect">
            <a:avLst/>
          </a:prstGeom>
          <a:noFill/>
          <a:ln>
            <a:noFill/>
          </a:ln>
        </p:spPr>
      </p:pic>
      <p:pic>
        <p:nvPicPr>
          <p:cNvPr id="527" name="Google Shape;527;g197ef190ed7_13_2"/>
          <p:cNvPicPr preferRelativeResize="0"/>
          <p:nvPr/>
        </p:nvPicPr>
        <p:blipFill>
          <a:blip r:embed="rId5">
            <a:alphaModFix/>
          </a:blip>
          <a:stretch>
            <a:fillRect/>
          </a:stretch>
        </p:blipFill>
        <p:spPr>
          <a:xfrm>
            <a:off x="7142403" y="342874"/>
            <a:ext cx="4614047" cy="5322875"/>
          </a:xfrm>
          <a:prstGeom prst="rect">
            <a:avLst/>
          </a:prstGeom>
          <a:noFill/>
          <a:ln>
            <a:noFill/>
          </a:ln>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531"/>
        <p:cNvGrpSpPr/>
        <p:nvPr/>
      </p:nvGrpSpPr>
      <p:grpSpPr>
        <a:xfrm>
          <a:off x="0" y="0"/>
          <a:ext cx="0" cy="0"/>
          <a:chOff x="0" y="0"/>
          <a:chExt cx="0" cy="0"/>
        </a:xfrm>
      </p:grpSpPr>
      <p:pic>
        <p:nvPicPr>
          <p:cNvPr id="532" name="Google Shape;532;g1a044850eaa_0_0"/>
          <p:cNvPicPr preferRelativeResize="0"/>
          <p:nvPr/>
        </p:nvPicPr>
        <p:blipFill rotWithShape="1">
          <a:blip r:embed="rId3">
            <a:alphaModFix/>
          </a:blip>
          <a:srcRect/>
          <a:stretch/>
        </p:blipFill>
        <p:spPr>
          <a:xfrm>
            <a:off x="0" y="6041924"/>
            <a:ext cx="12192000" cy="816077"/>
          </a:xfrm>
          <a:prstGeom prst="rect">
            <a:avLst/>
          </a:prstGeom>
          <a:noFill/>
          <a:ln>
            <a:noFill/>
          </a:ln>
        </p:spPr>
      </p:pic>
      <p:pic>
        <p:nvPicPr>
          <p:cNvPr id="533" name="Google Shape;533;g1a044850eaa_0_0"/>
          <p:cNvPicPr preferRelativeResize="0"/>
          <p:nvPr/>
        </p:nvPicPr>
        <p:blipFill rotWithShape="1">
          <a:blip r:embed="rId4">
            <a:alphaModFix/>
          </a:blip>
          <a:srcRect/>
          <a:stretch/>
        </p:blipFill>
        <p:spPr>
          <a:xfrm>
            <a:off x="9517626" y="6192300"/>
            <a:ext cx="2530373" cy="515324"/>
          </a:xfrm>
          <a:prstGeom prst="rect">
            <a:avLst/>
          </a:prstGeom>
          <a:noFill/>
          <a:ln>
            <a:noFill/>
          </a:ln>
        </p:spPr>
      </p:pic>
      <p:pic>
        <p:nvPicPr>
          <p:cNvPr id="534" name="Google Shape;534;g1a044850eaa_0_0"/>
          <p:cNvPicPr preferRelativeResize="0"/>
          <p:nvPr/>
        </p:nvPicPr>
        <p:blipFill>
          <a:blip r:embed="rId5">
            <a:alphaModFix/>
          </a:blip>
          <a:stretch>
            <a:fillRect/>
          </a:stretch>
        </p:blipFill>
        <p:spPr>
          <a:xfrm>
            <a:off x="4255150" y="529901"/>
            <a:ext cx="3716100" cy="4944917"/>
          </a:xfrm>
          <a:prstGeom prst="rect">
            <a:avLst/>
          </a:prstGeom>
          <a:noFill/>
          <a:ln>
            <a:noFill/>
          </a:ln>
        </p:spPr>
      </p:pic>
      <p:pic>
        <p:nvPicPr>
          <p:cNvPr id="535" name="Google Shape;535;g1a044850eaa_0_0"/>
          <p:cNvPicPr preferRelativeResize="0"/>
          <p:nvPr/>
        </p:nvPicPr>
        <p:blipFill>
          <a:blip r:embed="rId6">
            <a:alphaModFix/>
          </a:blip>
          <a:stretch>
            <a:fillRect/>
          </a:stretch>
        </p:blipFill>
        <p:spPr>
          <a:xfrm>
            <a:off x="250425" y="524525"/>
            <a:ext cx="3716100" cy="4950569"/>
          </a:xfrm>
          <a:prstGeom prst="rect">
            <a:avLst/>
          </a:prstGeom>
          <a:noFill/>
          <a:ln>
            <a:noFill/>
          </a:ln>
        </p:spPr>
      </p:pic>
      <p:pic>
        <p:nvPicPr>
          <p:cNvPr id="536" name="Google Shape;536;g1a044850eaa_0_0"/>
          <p:cNvPicPr preferRelativeResize="0"/>
          <p:nvPr/>
        </p:nvPicPr>
        <p:blipFill>
          <a:blip r:embed="rId7">
            <a:alphaModFix/>
          </a:blip>
          <a:stretch>
            <a:fillRect/>
          </a:stretch>
        </p:blipFill>
        <p:spPr>
          <a:xfrm>
            <a:off x="8259875" y="515205"/>
            <a:ext cx="3716100" cy="4974307"/>
          </a:xfrm>
          <a:prstGeom prst="rect">
            <a:avLst/>
          </a:prstGeom>
          <a:noFill/>
          <a:ln>
            <a:noFill/>
          </a:ln>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540"/>
        <p:cNvGrpSpPr/>
        <p:nvPr/>
      </p:nvGrpSpPr>
      <p:grpSpPr>
        <a:xfrm>
          <a:off x="0" y="0"/>
          <a:ext cx="0" cy="0"/>
          <a:chOff x="0" y="0"/>
          <a:chExt cx="0" cy="0"/>
        </a:xfrm>
      </p:grpSpPr>
      <p:pic>
        <p:nvPicPr>
          <p:cNvPr id="541" name="Google Shape;541;p11"/>
          <p:cNvPicPr preferRelativeResize="0"/>
          <p:nvPr/>
        </p:nvPicPr>
        <p:blipFill rotWithShape="1">
          <a:blip r:embed="rId3">
            <a:alphaModFix/>
          </a:blip>
          <a:srcRect/>
          <a:stretch/>
        </p:blipFill>
        <p:spPr>
          <a:xfrm>
            <a:off x="-5644" y="-2076"/>
            <a:ext cx="12197644" cy="1270436"/>
          </a:xfrm>
          <a:prstGeom prst="rect">
            <a:avLst/>
          </a:prstGeom>
          <a:noFill/>
          <a:ln>
            <a:noFill/>
          </a:ln>
        </p:spPr>
      </p:pic>
      <p:pic>
        <p:nvPicPr>
          <p:cNvPr id="542" name="Google Shape;542;p11"/>
          <p:cNvPicPr preferRelativeResize="0"/>
          <p:nvPr/>
        </p:nvPicPr>
        <p:blipFill rotWithShape="1">
          <a:blip r:embed="rId4">
            <a:alphaModFix/>
          </a:blip>
          <a:srcRect/>
          <a:stretch/>
        </p:blipFill>
        <p:spPr>
          <a:xfrm>
            <a:off x="5334000" y="3395663"/>
            <a:ext cx="1828800" cy="371475"/>
          </a:xfrm>
          <a:prstGeom prst="rect">
            <a:avLst/>
          </a:prstGeom>
          <a:noFill/>
          <a:ln>
            <a:noFill/>
          </a:ln>
        </p:spPr>
      </p:pic>
      <p:pic>
        <p:nvPicPr>
          <p:cNvPr id="543" name="Google Shape;543;p11"/>
          <p:cNvPicPr preferRelativeResize="0"/>
          <p:nvPr/>
        </p:nvPicPr>
        <p:blipFill rotWithShape="1">
          <a:blip r:embed="rId5">
            <a:alphaModFix/>
          </a:blip>
          <a:srcRect/>
          <a:stretch/>
        </p:blipFill>
        <p:spPr>
          <a:xfrm>
            <a:off x="8824450" y="256173"/>
            <a:ext cx="3277689" cy="667519"/>
          </a:xfrm>
          <a:prstGeom prst="rect">
            <a:avLst/>
          </a:prstGeom>
          <a:noFill/>
          <a:ln>
            <a:noFill/>
          </a:ln>
        </p:spPr>
      </p:pic>
      <p:pic>
        <p:nvPicPr>
          <p:cNvPr id="544" name="Google Shape;544;p11"/>
          <p:cNvPicPr preferRelativeResize="0"/>
          <p:nvPr/>
        </p:nvPicPr>
        <p:blipFill rotWithShape="1">
          <a:blip r:embed="rId6">
            <a:alphaModFix/>
          </a:blip>
          <a:srcRect/>
          <a:stretch/>
        </p:blipFill>
        <p:spPr>
          <a:xfrm>
            <a:off x="0" y="1268360"/>
            <a:ext cx="3259394" cy="5580805"/>
          </a:xfrm>
          <a:prstGeom prst="rect">
            <a:avLst/>
          </a:prstGeom>
          <a:noFill/>
          <a:ln>
            <a:noFill/>
          </a:ln>
        </p:spPr>
      </p:pic>
      <p:sp>
        <p:nvSpPr>
          <p:cNvPr id="545" name="Google Shape;545;p11"/>
          <p:cNvSpPr txBox="1"/>
          <p:nvPr/>
        </p:nvSpPr>
        <p:spPr>
          <a:xfrm>
            <a:off x="5140375" y="1529575"/>
            <a:ext cx="50274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MX" b="1">
                <a:latin typeface="Calibri"/>
                <a:ea typeface="Calibri"/>
                <a:cs typeface="Calibri"/>
                <a:sym typeface="Calibri"/>
              </a:rPr>
              <a:t>ESTRATEGIA DE NEGOCIO PARA IMPULSAR EL CONSUMO LOCAL</a:t>
            </a:r>
            <a:endParaRPr b="1">
              <a:latin typeface="Calibri"/>
              <a:ea typeface="Calibri"/>
              <a:cs typeface="Calibri"/>
              <a:sym typeface="Calibri"/>
            </a:endParaRPr>
          </a:p>
        </p:txBody>
      </p:sp>
      <p:sp>
        <p:nvSpPr>
          <p:cNvPr id="546" name="Google Shape;546;p11"/>
          <p:cNvSpPr txBox="1"/>
          <p:nvPr/>
        </p:nvSpPr>
        <p:spPr>
          <a:xfrm>
            <a:off x="4400650" y="2319425"/>
            <a:ext cx="6908100" cy="3848100"/>
          </a:xfrm>
          <a:prstGeom prst="rect">
            <a:avLst/>
          </a:prstGeom>
          <a:noFill/>
          <a:ln>
            <a:noFill/>
          </a:ln>
        </p:spPr>
        <p:txBody>
          <a:bodyPr spcFirstLastPara="1" wrap="square" lIns="91425" tIns="91425" rIns="91425" bIns="91425" anchor="t" anchorCtr="0">
            <a:spAutoFit/>
          </a:bodyPr>
          <a:lstStyle/>
          <a:p>
            <a:pPr marL="457200" lvl="0" indent="-317500" algn="l" rtl="0">
              <a:lnSpc>
                <a:spcPct val="200000"/>
              </a:lnSpc>
              <a:spcBef>
                <a:spcPts val="0"/>
              </a:spcBef>
              <a:spcAft>
                <a:spcPts val="0"/>
              </a:spcAft>
              <a:buSzPts val="1400"/>
              <a:buFont typeface="Calibri"/>
              <a:buChar char="-"/>
            </a:pPr>
            <a:r>
              <a:rPr lang="es-MX">
                <a:latin typeface="Calibri"/>
                <a:ea typeface="Calibri"/>
                <a:cs typeface="Calibri"/>
                <a:sym typeface="Calibri"/>
              </a:rPr>
              <a:t>Implementar el uso de plataformas: (DiDi, UberEats, Rappi)</a:t>
            </a:r>
            <a:endParaRPr>
              <a:latin typeface="Calibri"/>
              <a:ea typeface="Calibri"/>
              <a:cs typeface="Calibri"/>
              <a:sym typeface="Calibri"/>
            </a:endParaRPr>
          </a:p>
          <a:p>
            <a:pPr marL="457200" lvl="0" indent="0" algn="l" rtl="0">
              <a:lnSpc>
                <a:spcPct val="200000"/>
              </a:lnSpc>
              <a:spcBef>
                <a:spcPts val="0"/>
              </a:spcBef>
              <a:spcAft>
                <a:spcPts val="0"/>
              </a:spcAft>
              <a:buNone/>
            </a:pPr>
            <a:endParaRPr>
              <a:latin typeface="Calibri"/>
              <a:ea typeface="Calibri"/>
              <a:cs typeface="Calibri"/>
              <a:sym typeface="Calibri"/>
            </a:endParaRPr>
          </a:p>
          <a:p>
            <a:pPr marL="457200" lvl="0" indent="-317500" algn="l" rtl="0">
              <a:lnSpc>
                <a:spcPct val="200000"/>
              </a:lnSpc>
              <a:spcBef>
                <a:spcPts val="0"/>
              </a:spcBef>
              <a:spcAft>
                <a:spcPts val="0"/>
              </a:spcAft>
              <a:buSzPts val="1400"/>
              <a:buFont typeface="Calibri"/>
              <a:buChar char="-"/>
            </a:pPr>
            <a:r>
              <a:rPr lang="es-MX">
                <a:latin typeface="Calibri"/>
                <a:ea typeface="Calibri"/>
                <a:cs typeface="Calibri"/>
                <a:sym typeface="Calibri"/>
              </a:rPr>
              <a:t>Darle visibilidad a los negocios por medio de redes sociales</a:t>
            </a:r>
            <a:endParaRPr>
              <a:latin typeface="Calibri"/>
              <a:ea typeface="Calibri"/>
              <a:cs typeface="Calibri"/>
              <a:sym typeface="Calibri"/>
            </a:endParaRPr>
          </a:p>
          <a:p>
            <a:pPr marL="457200" lvl="0" indent="0" algn="l" rtl="0">
              <a:lnSpc>
                <a:spcPct val="200000"/>
              </a:lnSpc>
              <a:spcBef>
                <a:spcPts val="0"/>
              </a:spcBef>
              <a:spcAft>
                <a:spcPts val="0"/>
              </a:spcAft>
              <a:buNone/>
            </a:pPr>
            <a:endParaRPr>
              <a:latin typeface="Calibri"/>
              <a:ea typeface="Calibri"/>
              <a:cs typeface="Calibri"/>
              <a:sym typeface="Calibri"/>
            </a:endParaRPr>
          </a:p>
          <a:p>
            <a:pPr marL="457200" lvl="0" indent="-317500" algn="l" rtl="0">
              <a:lnSpc>
                <a:spcPct val="200000"/>
              </a:lnSpc>
              <a:spcBef>
                <a:spcPts val="0"/>
              </a:spcBef>
              <a:spcAft>
                <a:spcPts val="0"/>
              </a:spcAft>
              <a:buSzPts val="1400"/>
              <a:buFont typeface="Calibri"/>
              <a:buChar char="-"/>
            </a:pPr>
            <a:r>
              <a:rPr lang="es-MX">
                <a:latin typeface="Calibri"/>
                <a:ea typeface="Calibri"/>
                <a:cs typeface="Calibri"/>
                <a:sym typeface="Calibri"/>
              </a:rPr>
              <a:t>Mejorar la atención al cliente, “clientes recurrentes”</a:t>
            </a:r>
            <a:endParaRPr>
              <a:latin typeface="Calibri"/>
              <a:ea typeface="Calibri"/>
              <a:cs typeface="Calibri"/>
              <a:sym typeface="Calibri"/>
            </a:endParaRPr>
          </a:p>
          <a:p>
            <a:pPr marL="457200" lvl="0" indent="0" algn="l" rtl="0">
              <a:lnSpc>
                <a:spcPct val="200000"/>
              </a:lnSpc>
              <a:spcBef>
                <a:spcPts val="0"/>
              </a:spcBef>
              <a:spcAft>
                <a:spcPts val="0"/>
              </a:spcAft>
              <a:buNone/>
            </a:pPr>
            <a:endParaRPr>
              <a:latin typeface="Calibri"/>
              <a:ea typeface="Calibri"/>
              <a:cs typeface="Calibri"/>
              <a:sym typeface="Calibri"/>
            </a:endParaRPr>
          </a:p>
          <a:p>
            <a:pPr marL="457200" lvl="0" indent="-317500" algn="l" rtl="0">
              <a:lnSpc>
                <a:spcPct val="200000"/>
              </a:lnSpc>
              <a:spcBef>
                <a:spcPts val="0"/>
              </a:spcBef>
              <a:spcAft>
                <a:spcPts val="0"/>
              </a:spcAft>
              <a:buSzPts val="1400"/>
              <a:buFont typeface="Calibri"/>
              <a:buChar char="-"/>
            </a:pPr>
            <a:r>
              <a:rPr lang="es-MX">
                <a:latin typeface="Calibri"/>
                <a:ea typeface="Calibri"/>
                <a:cs typeface="Calibri"/>
                <a:sym typeface="Calibri"/>
              </a:rPr>
              <a:t>Implementar paquetes o promociones, “diferenciarte”</a:t>
            </a:r>
            <a:endParaRPr>
              <a:latin typeface="Calibri"/>
              <a:ea typeface="Calibri"/>
              <a:cs typeface="Calibri"/>
              <a:sym typeface="Calibri"/>
            </a:endParaRPr>
          </a:p>
          <a:p>
            <a:pPr marL="0" lvl="0" indent="0" algn="l" rtl="0">
              <a:lnSpc>
                <a:spcPct val="200000"/>
              </a:lnSpc>
              <a:spcBef>
                <a:spcPts val="0"/>
              </a:spcBef>
              <a:spcAft>
                <a:spcPts val="0"/>
              </a:spcAft>
              <a:buNone/>
            </a:pPr>
            <a:endParaRPr>
              <a:latin typeface="Calibri"/>
              <a:ea typeface="Calibri"/>
              <a:cs typeface="Calibri"/>
              <a:sym typeface="Calibri"/>
            </a:endParaRPr>
          </a:p>
          <a:p>
            <a:pPr marL="457200" lvl="0" indent="-317500" algn="l" rtl="0">
              <a:lnSpc>
                <a:spcPct val="200000"/>
              </a:lnSpc>
              <a:spcBef>
                <a:spcPts val="0"/>
              </a:spcBef>
              <a:spcAft>
                <a:spcPts val="0"/>
              </a:spcAft>
              <a:buSzPts val="1400"/>
              <a:buFont typeface="Calibri"/>
              <a:buChar char="-"/>
            </a:pPr>
            <a:r>
              <a:rPr lang="es-MX">
                <a:latin typeface="Calibri"/>
                <a:ea typeface="Calibri"/>
                <a:cs typeface="Calibri"/>
                <a:sym typeface="Calibri"/>
              </a:rPr>
              <a:t>Uso de terminal o transferencia</a:t>
            </a:r>
            <a:endParaRPr>
              <a:latin typeface="Calibri"/>
              <a:ea typeface="Calibri"/>
              <a:cs typeface="Calibri"/>
              <a:sym typeface="Calibri"/>
            </a:endParaRPr>
          </a:p>
        </p:txBody>
      </p:sp>
      <p:pic>
        <p:nvPicPr>
          <p:cNvPr id="547" name="Google Shape;547;p11"/>
          <p:cNvPicPr preferRelativeResize="0"/>
          <p:nvPr/>
        </p:nvPicPr>
        <p:blipFill>
          <a:blip r:embed="rId7">
            <a:alphaModFix/>
          </a:blip>
          <a:stretch>
            <a:fillRect/>
          </a:stretch>
        </p:blipFill>
        <p:spPr>
          <a:xfrm>
            <a:off x="10327550" y="5161950"/>
            <a:ext cx="1482775" cy="148277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97"/>
        <p:cNvGrpSpPr/>
        <p:nvPr/>
      </p:nvGrpSpPr>
      <p:grpSpPr>
        <a:xfrm>
          <a:off x="0" y="0"/>
          <a:ext cx="0" cy="0"/>
          <a:chOff x="0" y="0"/>
          <a:chExt cx="0" cy="0"/>
        </a:xfrm>
      </p:grpSpPr>
      <p:pic>
        <p:nvPicPr>
          <p:cNvPr id="198" name="Google Shape;198;g1964decc8f3_0_14"/>
          <p:cNvPicPr preferRelativeResize="0"/>
          <p:nvPr/>
        </p:nvPicPr>
        <p:blipFill rotWithShape="1">
          <a:blip r:embed="rId3">
            <a:alphaModFix/>
          </a:blip>
          <a:srcRect/>
          <a:stretch/>
        </p:blipFill>
        <p:spPr>
          <a:xfrm>
            <a:off x="0" y="6041924"/>
            <a:ext cx="12192000" cy="816077"/>
          </a:xfrm>
          <a:prstGeom prst="rect">
            <a:avLst/>
          </a:prstGeom>
          <a:noFill/>
          <a:ln>
            <a:noFill/>
          </a:ln>
        </p:spPr>
      </p:pic>
      <p:pic>
        <p:nvPicPr>
          <p:cNvPr id="199" name="Google Shape;199;g1964decc8f3_0_14"/>
          <p:cNvPicPr preferRelativeResize="0"/>
          <p:nvPr/>
        </p:nvPicPr>
        <p:blipFill rotWithShape="1">
          <a:blip r:embed="rId4">
            <a:alphaModFix/>
          </a:blip>
          <a:srcRect/>
          <a:stretch/>
        </p:blipFill>
        <p:spPr>
          <a:xfrm>
            <a:off x="9517626" y="6192300"/>
            <a:ext cx="2530373" cy="515324"/>
          </a:xfrm>
          <a:prstGeom prst="rect">
            <a:avLst/>
          </a:prstGeom>
          <a:noFill/>
          <a:ln>
            <a:noFill/>
          </a:ln>
        </p:spPr>
      </p:pic>
      <p:sp>
        <p:nvSpPr>
          <p:cNvPr id="200" name="Google Shape;200;g1964decc8f3_0_14"/>
          <p:cNvSpPr txBox="1"/>
          <p:nvPr/>
        </p:nvSpPr>
        <p:spPr>
          <a:xfrm>
            <a:off x="3467700" y="177975"/>
            <a:ext cx="7145100" cy="523200"/>
          </a:xfrm>
          <a:prstGeom prst="rect">
            <a:avLst/>
          </a:prstGeom>
          <a:noFill/>
          <a:ln>
            <a:noFill/>
          </a:ln>
        </p:spPr>
        <p:txBody>
          <a:bodyPr spcFirstLastPara="1" wrap="square" lIns="91425" tIns="45700" rIns="91425" bIns="45700" anchor="t" anchorCtr="0">
            <a:spAutoFit/>
          </a:bodyPr>
          <a:lstStyle/>
          <a:p>
            <a:pPr marL="0" lvl="0" indent="0" algn="l" rtl="0">
              <a:spcBef>
                <a:spcPts val="0"/>
              </a:spcBef>
              <a:spcAft>
                <a:spcPts val="0"/>
              </a:spcAft>
              <a:buSzPts val="1100"/>
              <a:buNone/>
            </a:pPr>
            <a:r>
              <a:rPr lang="es-MX" sz="2800">
                <a:solidFill>
                  <a:srgbClr val="31538F"/>
                </a:solidFill>
              </a:rPr>
              <a:t> Entendimiento del ámbito y del contexto</a:t>
            </a:r>
            <a:endParaRPr sz="2800">
              <a:solidFill>
                <a:srgbClr val="31538F"/>
              </a:solidFill>
            </a:endParaRPr>
          </a:p>
        </p:txBody>
      </p:sp>
      <p:sp>
        <p:nvSpPr>
          <p:cNvPr id="201" name="Google Shape;201;g1964decc8f3_0_14"/>
          <p:cNvSpPr txBox="1"/>
          <p:nvPr/>
        </p:nvSpPr>
        <p:spPr>
          <a:xfrm>
            <a:off x="3575500" y="828900"/>
            <a:ext cx="8135400" cy="4617600"/>
          </a:xfrm>
          <a:prstGeom prst="rect">
            <a:avLst/>
          </a:prstGeom>
          <a:noFill/>
          <a:ln>
            <a:noFill/>
          </a:ln>
        </p:spPr>
        <p:txBody>
          <a:bodyPr spcFirstLastPara="1" wrap="square" lIns="91425" tIns="91425" rIns="91425" bIns="91425" anchor="t" anchorCtr="0">
            <a:spAutoFit/>
          </a:bodyPr>
          <a:lstStyle/>
          <a:p>
            <a:pPr marL="0" lvl="0" indent="0" algn="just" rtl="0">
              <a:spcBef>
                <a:spcPts val="0"/>
              </a:spcBef>
              <a:spcAft>
                <a:spcPts val="0"/>
              </a:spcAft>
              <a:buNone/>
            </a:pPr>
            <a:r>
              <a:rPr lang="es-MX" sz="1800">
                <a:solidFill>
                  <a:srgbClr val="191919"/>
                </a:solidFill>
              </a:rPr>
              <a:t>Los mercados son una parte importante de la cultura de la ciudad, representan tradición, historia y economía. El sistema barrial de Guadalajara contemplaba que cada uno de ellos estaba conformado por una plaza, un mercado, una iglesia y una escuela o empresa.</a:t>
            </a:r>
            <a:endParaRPr sz="1800">
              <a:solidFill>
                <a:srgbClr val="191919"/>
              </a:solidFill>
            </a:endParaRPr>
          </a:p>
          <a:p>
            <a:pPr marL="0" lvl="0" indent="0" algn="just" rtl="0">
              <a:spcBef>
                <a:spcPts val="0"/>
              </a:spcBef>
              <a:spcAft>
                <a:spcPts val="0"/>
              </a:spcAft>
              <a:buNone/>
            </a:pPr>
            <a:endParaRPr sz="1800">
              <a:solidFill>
                <a:srgbClr val="191919"/>
              </a:solidFill>
            </a:endParaRPr>
          </a:p>
          <a:p>
            <a:pPr marL="0" lvl="0" indent="0" algn="just" rtl="0">
              <a:spcBef>
                <a:spcPts val="0"/>
              </a:spcBef>
              <a:spcAft>
                <a:spcPts val="0"/>
              </a:spcAft>
              <a:buClr>
                <a:schemeClr val="dk1"/>
              </a:buClr>
              <a:buSzPts val="1100"/>
              <a:buFont typeface="Arial"/>
              <a:buNone/>
            </a:pPr>
            <a:r>
              <a:rPr lang="es-MX" sz="1800">
                <a:solidFill>
                  <a:srgbClr val="191919"/>
                </a:solidFill>
              </a:rPr>
              <a:t>Las principales funciones de los mercados son las siguientes:</a:t>
            </a:r>
            <a:endParaRPr sz="1800">
              <a:solidFill>
                <a:srgbClr val="191919"/>
              </a:solidFill>
            </a:endParaRPr>
          </a:p>
          <a:p>
            <a:pPr marL="0" lvl="0" indent="0" algn="just" rtl="0">
              <a:spcBef>
                <a:spcPts val="0"/>
              </a:spcBef>
              <a:spcAft>
                <a:spcPts val="0"/>
              </a:spcAft>
              <a:buClr>
                <a:schemeClr val="dk1"/>
              </a:buClr>
              <a:buSzPts val="1100"/>
              <a:buFont typeface="Arial"/>
              <a:buNone/>
            </a:pPr>
            <a:r>
              <a:rPr lang="es-MX" sz="1800">
                <a:solidFill>
                  <a:srgbClr val="191919"/>
                </a:solidFill>
              </a:rPr>
              <a:t>• Concentrar el comercio de la ciudad al menudeo.</a:t>
            </a:r>
            <a:endParaRPr sz="1800">
              <a:solidFill>
                <a:srgbClr val="191919"/>
              </a:solidFill>
            </a:endParaRPr>
          </a:p>
          <a:p>
            <a:pPr marL="0" lvl="0" indent="0" algn="just" rtl="0">
              <a:spcBef>
                <a:spcPts val="0"/>
              </a:spcBef>
              <a:spcAft>
                <a:spcPts val="0"/>
              </a:spcAft>
              <a:buClr>
                <a:schemeClr val="dk1"/>
              </a:buClr>
              <a:buSzPts val="1100"/>
              <a:buFont typeface="Arial"/>
              <a:buNone/>
            </a:pPr>
            <a:r>
              <a:rPr lang="es-MX" sz="1800">
                <a:solidFill>
                  <a:srgbClr val="191919"/>
                </a:solidFill>
              </a:rPr>
              <a:t>• Abastecer y distribuir al mejor precio diariamente los productos básicos.</a:t>
            </a:r>
            <a:endParaRPr sz="1800">
              <a:solidFill>
                <a:srgbClr val="191919"/>
              </a:solidFill>
            </a:endParaRPr>
          </a:p>
          <a:p>
            <a:pPr marL="0" lvl="0" indent="0" algn="just" rtl="0">
              <a:spcBef>
                <a:spcPts val="0"/>
              </a:spcBef>
              <a:spcAft>
                <a:spcPts val="0"/>
              </a:spcAft>
              <a:buClr>
                <a:schemeClr val="dk1"/>
              </a:buClr>
              <a:buSzPts val="1100"/>
              <a:buFont typeface="Arial"/>
              <a:buNone/>
            </a:pPr>
            <a:r>
              <a:rPr lang="es-MX" sz="1800">
                <a:solidFill>
                  <a:srgbClr val="191919"/>
                </a:solidFill>
              </a:rPr>
              <a:t>Los mercados municipales tienen las siguientes ventajas:</a:t>
            </a:r>
            <a:endParaRPr sz="1800">
              <a:solidFill>
                <a:srgbClr val="191919"/>
              </a:solidFill>
            </a:endParaRPr>
          </a:p>
          <a:p>
            <a:pPr marL="0" lvl="0" indent="0" algn="just" rtl="0">
              <a:spcBef>
                <a:spcPts val="0"/>
              </a:spcBef>
              <a:spcAft>
                <a:spcPts val="0"/>
              </a:spcAft>
              <a:buClr>
                <a:schemeClr val="dk1"/>
              </a:buClr>
              <a:buSzPts val="1100"/>
              <a:buFont typeface="Arial"/>
              <a:buNone/>
            </a:pPr>
            <a:r>
              <a:rPr lang="es-MX" sz="1800">
                <a:solidFill>
                  <a:srgbClr val="191919"/>
                </a:solidFill>
              </a:rPr>
              <a:t>• Favorecen la adquisición de productos locales en un mismo lugar.</a:t>
            </a:r>
            <a:endParaRPr sz="1800">
              <a:solidFill>
                <a:srgbClr val="191919"/>
              </a:solidFill>
            </a:endParaRPr>
          </a:p>
          <a:p>
            <a:pPr marL="0" lvl="0" indent="0" algn="just" rtl="0">
              <a:spcBef>
                <a:spcPts val="0"/>
              </a:spcBef>
              <a:spcAft>
                <a:spcPts val="0"/>
              </a:spcAft>
              <a:buClr>
                <a:schemeClr val="dk1"/>
              </a:buClr>
              <a:buSzPts val="1100"/>
              <a:buFont typeface="Arial"/>
              <a:buNone/>
            </a:pPr>
            <a:r>
              <a:rPr lang="es-MX" sz="1800">
                <a:solidFill>
                  <a:srgbClr val="191919"/>
                </a:solidFill>
              </a:rPr>
              <a:t>• La variedad de establecimientos permite tener productos a precios más accesibles.</a:t>
            </a:r>
            <a:endParaRPr sz="1800">
              <a:solidFill>
                <a:srgbClr val="191919"/>
              </a:solidFill>
            </a:endParaRPr>
          </a:p>
          <a:p>
            <a:pPr marL="0" lvl="0" indent="0" algn="just" rtl="0">
              <a:spcBef>
                <a:spcPts val="0"/>
              </a:spcBef>
              <a:spcAft>
                <a:spcPts val="0"/>
              </a:spcAft>
              <a:buClr>
                <a:schemeClr val="dk1"/>
              </a:buClr>
              <a:buSzPts val="1100"/>
              <a:buFont typeface="Arial"/>
              <a:buNone/>
            </a:pPr>
            <a:r>
              <a:rPr lang="es-MX" sz="1800">
                <a:solidFill>
                  <a:srgbClr val="191919"/>
                </a:solidFill>
              </a:rPr>
              <a:t>• La concentración de comerciantes provoca la atracción de consumidores.</a:t>
            </a:r>
            <a:endParaRPr sz="1800">
              <a:solidFill>
                <a:srgbClr val="191919"/>
              </a:solidFill>
            </a:endParaRPr>
          </a:p>
          <a:p>
            <a:pPr marL="0" lvl="0" indent="0" algn="just" rtl="0">
              <a:spcBef>
                <a:spcPts val="0"/>
              </a:spcBef>
              <a:spcAft>
                <a:spcPts val="0"/>
              </a:spcAft>
              <a:buNone/>
            </a:pPr>
            <a:endParaRPr sz="1800">
              <a:solidFill>
                <a:srgbClr val="191919"/>
              </a:solidFill>
            </a:endParaRPr>
          </a:p>
          <a:p>
            <a:pPr marL="0" lvl="0" indent="0" algn="just" rtl="0">
              <a:spcBef>
                <a:spcPts val="0"/>
              </a:spcBef>
              <a:spcAft>
                <a:spcPts val="0"/>
              </a:spcAft>
              <a:buNone/>
            </a:pPr>
            <a:endParaRPr sz="1800">
              <a:solidFill>
                <a:srgbClr val="191919"/>
              </a:solidFill>
            </a:endParaRPr>
          </a:p>
          <a:p>
            <a:pPr marL="0" lvl="0" indent="0" algn="just" rtl="0">
              <a:spcBef>
                <a:spcPts val="0"/>
              </a:spcBef>
              <a:spcAft>
                <a:spcPts val="0"/>
              </a:spcAft>
              <a:buNone/>
            </a:pPr>
            <a:endParaRPr sz="1800">
              <a:solidFill>
                <a:srgbClr val="191919"/>
              </a:solidFill>
            </a:endParaRPr>
          </a:p>
        </p:txBody>
      </p:sp>
      <p:pic>
        <p:nvPicPr>
          <p:cNvPr id="202" name="Google Shape;202;g1964decc8f3_0_14"/>
          <p:cNvPicPr preferRelativeResize="0"/>
          <p:nvPr/>
        </p:nvPicPr>
        <p:blipFill>
          <a:blip r:embed="rId5">
            <a:alphaModFix/>
          </a:blip>
          <a:stretch>
            <a:fillRect/>
          </a:stretch>
        </p:blipFill>
        <p:spPr>
          <a:xfrm>
            <a:off x="0" y="0"/>
            <a:ext cx="3215151" cy="6041924"/>
          </a:xfrm>
          <a:prstGeom prst="rect">
            <a:avLst/>
          </a:prstGeom>
          <a:noFill/>
          <a:ln>
            <a:noFill/>
          </a:ln>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551"/>
        <p:cNvGrpSpPr/>
        <p:nvPr/>
      </p:nvGrpSpPr>
      <p:grpSpPr>
        <a:xfrm>
          <a:off x="0" y="0"/>
          <a:ext cx="0" cy="0"/>
          <a:chOff x="0" y="0"/>
          <a:chExt cx="0" cy="0"/>
        </a:xfrm>
      </p:grpSpPr>
      <p:pic>
        <p:nvPicPr>
          <p:cNvPr id="552" name="Google Shape;552;g174fdc78f1a_5_10"/>
          <p:cNvPicPr preferRelativeResize="0"/>
          <p:nvPr/>
        </p:nvPicPr>
        <p:blipFill rotWithShape="1">
          <a:blip r:embed="rId3">
            <a:alphaModFix/>
          </a:blip>
          <a:srcRect/>
          <a:stretch/>
        </p:blipFill>
        <p:spPr>
          <a:xfrm>
            <a:off x="-5644" y="-2076"/>
            <a:ext cx="12197644" cy="1270436"/>
          </a:xfrm>
          <a:prstGeom prst="rect">
            <a:avLst/>
          </a:prstGeom>
          <a:noFill/>
          <a:ln>
            <a:noFill/>
          </a:ln>
        </p:spPr>
      </p:pic>
      <p:pic>
        <p:nvPicPr>
          <p:cNvPr id="553" name="Google Shape;553;g174fdc78f1a_5_10"/>
          <p:cNvPicPr preferRelativeResize="0"/>
          <p:nvPr/>
        </p:nvPicPr>
        <p:blipFill rotWithShape="1">
          <a:blip r:embed="rId4">
            <a:alphaModFix/>
          </a:blip>
          <a:srcRect/>
          <a:stretch/>
        </p:blipFill>
        <p:spPr>
          <a:xfrm>
            <a:off x="5334000" y="3395663"/>
            <a:ext cx="1828800" cy="371475"/>
          </a:xfrm>
          <a:prstGeom prst="rect">
            <a:avLst/>
          </a:prstGeom>
          <a:noFill/>
          <a:ln>
            <a:noFill/>
          </a:ln>
        </p:spPr>
      </p:pic>
      <p:pic>
        <p:nvPicPr>
          <p:cNvPr id="554" name="Google Shape;554;g174fdc78f1a_5_10"/>
          <p:cNvPicPr preferRelativeResize="0"/>
          <p:nvPr/>
        </p:nvPicPr>
        <p:blipFill rotWithShape="1">
          <a:blip r:embed="rId5">
            <a:alphaModFix/>
          </a:blip>
          <a:srcRect/>
          <a:stretch/>
        </p:blipFill>
        <p:spPr>
          <a:xfrm>
            <a:off x="8824450" y="256173"/>
            <a:ext cx="3277691" cy="667519"/>
          </a:xfrm>
          <a:prstGeom prst="rect">
            <a:avLst/>
          </a:prstGeom>
          <a:noFill/>
          <a:ln>
            <a:noFill/>
          </a:ln>
        </p:spPr>
      </p:pic>
      <p:sp>
        <p:nvSpPr>
          <p:cNvPr id="555" name="Google Shape;555;g174fdc78f1a_5_10"/>
          <p:cNvSpPr txBox="1"/>
          <p:nvPr/>
        </p:nvSpPr>
        <p:spPr>
          <a:xfrm>
            <a:off x="5140375" y="1529575"/>
            <a:ext cx="50274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b="1">
              <a:latin typeface="Calibri"/>
              <a:ea typeface="Calibri"/>
              <a:cs typeface="Calibri"/>
              <a:sym typeface="Calibri"/>
            </a:endParaRPr>
          </a:p>
        </p:txBody>
      </p:sp>
      <p:sp>
        <p:nvSpPr>
          <p:cNvPr id="556" name="Google Shape;556;g174fdc78f1a_5_10"/>
          <p:cNvSpPr txBox="1"/>
          <p:nvPr/>
        </p:nvSpPr>
        <p:spPr>
          <a:xfrm>
            <a:off x="4400650" y="2319425"/>
            <a:ext cx="6908100" cy="400200"/>
          </a:xfrm>
          <a:prstGeom prst="rect">
            <a:avLst/>
          </a:prstGeom>
          <a:noFill/>
          <a:ln>
            <a:noFill/>
          </a:ln>
        </p:spPr>
        <p:txBody>
          <a:bodyPr spcFirstLastPara="1" wrap="square" lIns="91425" tIns="91425" rIns="91425" bIns="91425" anchor="t" anchorCtr="0">
            <a:spAutoFit/>
          </a:bodyPr>
          <a:lstStyle/>
          <a:p>
            <a:pPr marL="457200" lvl="0" indent="0" algn="l" rtl="0">
              <a:lnSpc>
                <a:spcPct val="200000"/>
              </a:lnSpc>
              <a:spcBef>
                <a:spcPts val="0"/>
              </a:spcBef>
              <a:spcAft>
                <a:spcPts val="0"/>
              </a:spcAft>
              <a:buNone/>
            </a:pPr>
            <a:endParaRPr>
              <a:latin typeface="Calibri"/>
              <a:ea typeface="Calibri"/>
              <a:cs typeface="Calibri"/>
              <a:sym typeface="Calibri"/>
            </a:endParaRPr>
          </a:p>
        </p:txBody>
      </p:sp>
      <p:pic>
        <p:nvPicPr>
          <p:cNvPr id="557" name="Google Shape;557;g174fdc78f1a_5_10"/>
          <p:cNvPicPr preferRelativeResize="0"/>
          <p:nvPr/>
        </p:nvPicPr>
        <p:blipFill>
          <a:blip r:embed="rId6">
            <a:alphaModFix/>
          </a:blip>
          <a:stretch>
            <a:fillRect/>
          </a:stretch>
        </p:blipFill>
        <p:spPr>
          <a:xfrm>
            <a:off x="4528626" y="1968698"/>
            <a:ext cx="3156174" cy="4208276"/>
          </a:xfrm>
          <a:prstGeom prst="rect">
            <a:avLst/>
          </a:prstGeom>
          <a:noFill/>
          <a:ln>
            <a:noFill/>
          </a:ln>
        </p:spPr>
      </p:pic>
      <p:pic>
        <p:nvPicPr>
          <p:cNvPr id="558" name="Google Shape;558;g174fdc78f1a_5_10"/>
          <p:cNvPicPr preferRelativeResize="0"/>
          <p:nvPr/>
        </p:nvPicPr>
        <p:blipFill>
          <a:blip r:embed="rId7">
            <a:alphaModFix/>
          </a:blip>
          <a:stretch>
            <a:fillRect/>
          </a:stretch>
        </p:blipFill>
        <p:spPr>
          <a:xfrm>
            <a:off x="7781375" y="1968733"/>
            <a:ext cx="3156174" cy="4208244"/>
          </a:xfrm>
          <a:prstGeom prst="rect">
            <a:avLst/>
          </a:prstGeom>
          <a:noFill/>
          <a:ln>
            <a:noFill/>
          </a:ln>
        </p:spPr>
      </p:pic>
      <p:pic>
        <p:nvPicPr>
          <p:cNvPr id="559" name="Google Shape;559;g174fdc78f1a_5_10"/>
          <p:cNvPicPr preferRelativeResize="0"/>
          <p:nvPr/>
        </p:nvPicPr>
        <p:blipFill>
          <a:blip r:embed="rId8">
            <a:alphaModFix/>
          </a:blip>
          <a:stretch>
            <a:fillRect/>
          </a:stretch>
        </p:blipFill>
        <p:spPr>
          <a:xfrm>
            <a:off x="1225525" y="1929775"/>
            <a:ext cx="3156174" cy="4282252"/>
          </a:xfrm>
          <a:prstGeom prst="rect">
            <a:avLst/>
          </a:prstGeom>
          <a:noFill/>
          <a:ln>
            <a:noFill/>
          </a:ln>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563"/>
        <p:cNvGrpSpPr/>
        <p:nvPr/>
      </p:nvGrpSpPr>
      <p:grpSpPr>
        <a:xfrm>
          <a:off x="0" y="0"/>
          <a:ext cx="0" cy="0"/>
          <a:chOff x="0" y="0"/>
          <a:chExt cx="0" cy="0"/>
        </a:xfrm>
      </p:grpSpPr>
      <p:pic>
        <p:nvPicPr>
          <p:cNvPr id="564" name="Google Shape;564;p15"/>
          <p:cNvPicPr preferRelativeResize="0"/>
          <p:nvPr/>
        </p:nvPicPr>
        <p:blipFill rotWithShape="1">
          <a:blip r:embed="rId3">
            <a:alphaModFix/>
          </a:blip>
          <a:srcRect/>
          <a:stretch/>
        </p:blipFill>
        <p:spPr>
          <a:xfrm>
            <a:off x="-5644" y="-2076"/>
            <a:ext cx="12197644" cy="1270436"/>
          </a:xfrm>
          <a:prstGeom prst="rect">
            <a:avLst/>
          </a:prstGeom>
          <a:noFill/>
          <a:ln>
            <a:noFill/>
          </a:ln>
        </p:spPr>
      </p:pic>
      <p:pic>
        <p:nvPicPr>
          <p:cNvPr id="565" name="Google Shape;565;p15"/>
          <p:cNvPicPr preferRelativeResize="0"/>
          <p:nvPr/>
        </p:nvPicPr>
        <p:blipFill rotWithShape="1">
          <a:blip r:embed="rId4">
            <a:alphaModFix/>
          </a:blip>
          <a:srcRect/>
          <a:stretch/>
        </p:blipFill>
        <p:spPr>
          <a:xfrm>
            <a:off x="8824450" y="256173"/>
            <a:ext cx="3277689" cy="667519"/>
          </a:xfrm>
          <a:prstGeom prst="rect">
            <a:avLst/>
          </a:prstGeom>
          <a:noFill/>
          <a:ln>
            <a:noFill/>
          </a:ln>
        </p:spPr>
      </p:pic>
      <p:pic>
        <p:nvPicPr>
          <p:cNvPr id="566" name="Google Shape;566;p15"/>
          <p:cNvPicPr preferRelativeResize="0"/>
          <p:nvPr/>
        </p:nvPicPr>
        <p:blipFill rotWithShape="1">
          <a:blip r:embed="rId5">
            <a:alphaModFix/>
          </a:blip>
          <a:srcRect l="31182" t="1427" r="1667" b="-1427"/>
          <a:stretch/>
        </p:blipFill>
        <p:spPr>
          <a:xfrm>
            <a:off x="0" y="1268360"/>
            <a:ext cx="3952568" cy="5707627"/>
          </a:xfrm>
          <a:prstGeom prst="rect">
            <a:avLst/>
          </a:prstGeom>
          <a:noFill/>
          <a:ln>
            <a:noFill/>
          </a:ln>
        </p:spPr>
      </p:pic>
      <p:sp>
        <p:nvSpPr>
          <p:cNvPr id="567" name="Google Shape;567;p15"/>
          <p:cNvSpPr txBox="1"/>
          <p:nvPr/>
        </p:nvSpPr>
        <p:spPr>
          <a:xfrm>
            <a:off x="6692175" y="1575350"/>
            <a:ext cx="28902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MX" b="1">
                <a:latin typeface="Calibri"/>
                <a:ea typeface="Calibri"/>
                <a:cs typeface="Calibri"/>
                <a:sym typeface="Calibri"/>
              </a:rPr>
              <a:t>SERVICIO DELIVERY</a:t>
            </a:r>
            <a:endParaRPr b="1">
              <a:latin typeface="Calibri"/>
              <a:ea typeface="Calibri"/>
              <a:cs typeface="Calibri"/>
              <a:sym typeface="Calibri"/>
            </a:endParaRPr>
          </a:p>
        </p:txBody>
      </p:sp>
      <p:sp>
        <p:nvSpPr>
          <p:cNvPr id="568" name="Google Shape;568;p15"/>
          <p:cNvSpPr txBox="1"/>
          <p:nvPr/>
        </p:nvSpPr>
        <p:spPr>
          <a:xfrm>
            <a:off x="4879950" y="2451825"/>
            <a:ext cx="7035600" cy="3694200"/>
          </a:xfrm>
          <a:prstGeom prst="rect">
            <a:avLst/>
          </a:prstGeom>
          <a:noFill/>
          <a:ln>
            <a:noFill/>
          </a:ln>
        </p:spPr>
        <p:txBody>
          <a:bodyPr spcFirstLastPara="1" wrap="square" lIns="91425" tIns="91425" rIns="91425" bIns="91425" anchor="t" anchorCtr="0">
            <a:spAutoFit/>
          </a:bodyPr>
          <a:lstStyle/>
          <a:p>
            <a:pPr marL="0" lvl="0" indent="0" algn="just" rtl="0">
              <a:lnSpc>
                <a:spcPct val="150000"/>
              </a:lnSpc>
              <a:spcBef>
                <a:spcPts val="0"/>
              </a:spcBef>
              <a:spcAft>
                <a:spcPts val="0"/>
              </a:spcAft>
              <a:buNone/>
            </a:pPr>
            <a:r>
              <a:rPr lang="es-MX" sz="1200">
                <a:solidFill>
                  <a:schemeClr val="dk1"/>
                </a:solidFill>
              </a:rPr>
              <a:t>El primer paso que se tiene de acuerdo al “Reto Delivery” es  poder explicar el proceso y beneficios de este reto, para poder ser aplicado, ya que solo pocos de los concesionarios cuentan con un servicio Delivery en diferentes plataformas, estas plataformas se caracterizan por lo fácil que reúnen diferentes tipos de consumidores que satisfacen necesidades de forma independiente.</a:t>
            </a:r>
            <a:endParaRPr sz="1200">
              <a:solidFill>
                <a:schemeClr val="dk1"/>
              </a:solidFill>
            </a:endParaRPr>
          </a:p>
          <a:p>
            <a:pPr marL="0" lvl="0" indent="0" algn="just" rtl="0">
              <a:lnSpc>
                <a:spcPct val="150000"/>
              </a:lnSpc>
              <a:spcBef>
                <a:spcPts val="0"/>
              </a:spcBef>
              <a:spcAft>
                <a:spcPts val="0"/>
              </a:spcAft>
              <a:buNone/>
            </a:pPr>
            <a:endParaRPr sz="1200">
              <a:solidFill>
                <a:schemeClr val="dk1"/>
              </a:solidFill>
            </a:endParaRPr>
          </a:p>
          <a:p>
            <a:pPr marL="0" lvl="0" indent="0" algn="just" rtl="0">
              <a:lnSpc>
                <a:spcPct val="150000"/>
              </a:lnSpc>
              <a:spcBef>
                <a:spcPts val="0"/>
              </a:spcBef>
              <a:spcAft>
                <a:spcPts val="0"/>
              </a:spcAft>
              <a:buNone/>
            </a:pPr>
            <a:r>
              <a:rPr lang="es-MX" sz="1200">
                <a:solidFill>
                  <a:schemeClr val="dk1"/>
                </a:solidFill>
              </a:rPr>
              <a:t>El objetivo que tenemos es poder implementar este proceso con todos los concesionarios de los mercados, ya que con la llegada del COVID-19, la circulación de personas en los mercados ha disminuido mucho, los tiempos ya no se ajustan a nuestro día a día, así mismo con esta estrategia los concesionarios pueden llegar a mucho más personas dentro de la zona, tener un buen flujo económico, todo esto nos genera un buen posicionamiento y simplemente para crecer como persona y negocio. Todo esto genera confianza y un buen servicio para tu cliente. </a:t>
            </a:r>
            <a:endParaRPr sz="1200">
              <a:solidFill>
                <a:schemeClr val="dk1"/>
              </a:solidFill>
            </a:endParaRPr>
          </a:p>
          <a:p>
            <a:pPr marL="0" lvl="0" indent="0" algn="just" rtl="0">
              <a:lnSpc>
                <a:spcPct val="150000"/>
              </a:lnSpc>
              <a:spcBef>
                <a:spcPts val="0"/>
              </a:spcBef>
              <a:spcAft>
                <a:spcPts val="0"/>
              </a:spcAft>
              <a:buNone/>
            </a:pPr>
            <a:endParaRPr sz="1200">
              <a:solidFill>
                <a:schemeClr val="dk1"/>
              </a:solidFill>
            </a:endParaRPr>
          </a:p>
          <a:p>
            <a:pPr marL="0" lvl="0" indent="0" algn="just" rtl="0">
              <a:lnSpc>
                <a:spcPct val="150000"/>
              </a:lnSpc>
              <a:spcBef>
                <a:spcPts val="0"/>
              </a:spcBef>
              <a:spcAft>
                <a:spcPts val="0"/>
              </a:spcAft>
              <a:buClr>
                <a:schemeClr val="dk1"/>
              </a:buClr>
              <a:buSzPts val="1100"/>
              <a:buFont typeface="Arial"/>
              <a:buNone/>
            </a:pPr>
            <a:endParaRPr sz="1200">
              <a:solidFill>
                <a:schemeClr val="dk1"/>
              </a:solidFill>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572"/>
        <p:cNvGrpSpPr/>
        <p:nvPr/>
      </p:nvGrpSpPr>
      <p:grpSpPr>
        <a:xfrm>
          <a:off x="0" y="0"/>
          <a:ext cx="0" cy="0"/>
          <a:chOff x="0" y="0"/>
          <a:chExt cx="0" cy="0"/>
        </a:xfrm>
      </p:grpSpPr>
      <p:pic>
        <p:nvPicPr>
          <p:cNvPr id="573" name="Google Shape;573;g194f411ce61_0_19"/>
          <p:cNvPicPr preferRelativeResize="0"/>
          <p:nvPr/>
        </p:nvPicPr>
        <p:blipFill rotWithShape="1">
          <a:blip r:embed="rId3">
            <a:alphaModFix/>
          </a:blip>
          <a:srcRect/>
          <a:stretch/>
        </p:blipFill>
        <p:spPr>
          <a:xfrm>
            <a:off x="0" y="6041924"/>
            <a:ext cx="12192000" cy="816077"/>
          </a:xfrm>
          <a:prstGeom prst="rect">
            <a:avLst/>
          </a:prstGeom>
          <a:noFill/>
          <a:ln>
            <a:noFill/>
          </a:ln>
        </p:spPr>
      </p:pic>
      <p:pic>
        <p:nvPicPr>
          <p:cNvPr id="574" name="Google Shape;574;g194f411ce61_0_19"/>
          <p:cNvPicPr preferRelativeResize="0"/>
          <p:nvPr/>
        </p:nvPicPr>
        <p:blipFill rotWithShape="1">
          <a:blip r:embed="rId4">
            <a:alphaModFix/>
          </a:blip>
          <a:srcRect/>
          <a:stretch/>
        </p:blipFill>
        <p:spPr>
          <a:xfrm>
            <a:off x="9517626" y="6192300"/>
            <a:ext cx="2530373" cy="515324"/>
          </a:xfrm>
          <a:prstGeom prst="rect">
            <a:avLst/>
          </a:prstGeom>
          <a:noFill/>
          <a:ln>
            <a:noFill/>
          </a:ln>
        </p:spPr>
      </p:pic>
      <p:sp>
        <p:nvSpPr>
          <p:cNvPr id="575" name="Google Shape;575;g194f411ce61_0_19"/>
          <p:cNvSpPr txBox="1"/>
          <p:nvPr/>
        </p:nvSpPr>
        <p:spPr>
          <a:xfrm>
            <a:off x="5579650" y="139950"/>
            <a:ext cx="6177000" cy="307800"/>
          </a:xfrm>
          <a:prstGeom prst="rect">
            <a:avLst/>
          </a:prstGeom>
          <a:noFill/>
          <a:ln>
            <a:noFill/>
          </a:ln>
        </p:spPr>
        <p:txBody>
          <a:bodyPr spcFirstLastPara="1" wrap="square" lIns="91425" tIns="45700" rIns="91425" bIns="45700" anchor="t" anchorCtr="0">
            <a:spAutoFit/>
          </a:bodyPr>
          <a:lstStyle/>
          <a:p>
            <a:pPr marL="0" lvl="0" indent="0" algn="l" rtl="0">
              <a:spcBef>
                <a:spcPts val="0"/>
              </a:spcBef>
              <a:spcAft>
                <a:spcPts val="0"/>
              </a:spcAft>
              <a:buSzPts val="1100"/>
              <a:buNone/>
            </a:pPr>
            <a:endParaRPr/>
          </a:p>
        </p:txBody>
      </p:sp>
      <p:sp>
        <p:nvSpPr>
          <p:cNvPr id="576" name="Google Shape;576;g194f411ce61_0_19"/>
          <p:cNvSpPr txBox="1"/>
          <p:nvPr/>
        </p:nvSpPr>
        <p:spPr>
          <a:xfrm>
            <a:off x="3815325" y="447750"/>
            <a:ext cx="4046100" cy="5079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MX" sz="2100">
                <a:latin typeface="Calibri"/>
                <a:ea typeface="Calibri"/>
                <a:cs typeface="Calibri"/>
                <a:sym typeface="Calibri"/>
              </a:rPr>
              <a:t>Funcionamiento del Delivery</a:t>
            </a:r>
            <a:endParaRPr sz="2100">
              <a:latin typeface="Calibri"/>
              <a:ea typeface="Calibri"/>
              <a:cs typeface="Calibri"/>
              <a:sym typeface="Calibri"/>
            </a:endParaRPr>
          </a:p>
        </p:txBody>
      </p:sp>
      <p:sp>
        <p:nvSpPr>
          <p:cNvPr id="577" name="Google Shape;577;g194f411ce61_0_19"/>
          <p:cNvSpPr txBox="1"/>
          <p:nvPr/>
        </p:nvSpPr>
        <p:spPr>
          <a:xfrm>
            <a:off x="877275" y="1484625"/>
            <a:ext cx="11359800" cy="2986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MX">
                <a:latin typeface="Calibri"/>
                <a:ea typeface="Calibri"/>
                <a:cs typeface="Calibri"/>
                <a:sym typeface="Calibri"/>
              </a:rPr>
              <a:t>Intervienen varias etapas de logística que deben ser sincronizadas de manera muy precisa.</a:t>
            </a:r>
            <a:endParaRPr>
              <a:latin typeface="Calibri"/>
              <a:ea typeface="Calibri"/>
              <a:cs typeface="Calibri"/>
              <a:sym typeface="Calibri"/>
            </a:endParaRPr>
          </a:p>
          <a:p>
            <a:pPr marL="0" lvl="0" indent="0" algn="l" rtl="0">
              <a:spcBef>
                <a:spcPts val="0"/>
              </a:spcBef>
              <a:spcAft>
                <a:spcPts val="0"/>
              </a:spcAft>
              <a:buNone/>
            </a:pPr>
            <a:endParaRPr>
              <a:latin typeface="Calibri"/>
              <a:ea typeface="Calibri"/>
              <a:cs typeface="Calibri"/>
              <a:sym typeface="Calibri"/>
            </a:endParaRPr>
          </a:p>
          <a:p>
            <a:pPr marL="0" lvl="0" indent="0" algn="l" rtl="0">
              <a:spcBef>
                <a:spcPts val="0"/>
              </a:spcBef>
              <a:spcAft>
                <a:spcPts val="0"/>
              </a:spcAft>
              <a:buNone/>
            </a:pPr>
            <a:endParaRPr>
              <a:latin typeface="Calibri"/>
              <a:ea typeface="Calibri"/>
              <a:cs typeface="Calibri"/>
              <a:sym typeface="Calibri"/>
            </a:endParaRPr>
          </a:p>
          <a:p>
            <a:pPr marL="457200" lvl="0" indent="-317500" algn="just" rtl="0">
              <a:spcBef>
                <a:spcPts val="0"/>
              </a:spcBef>
              <a:spcAft>
                <a:spcPts val="0"/>
              </a:spcAft>
              <a:buSzPts val="1400"/>
              <a:buFont typeface="Calibri"/>
              <a:buChar char="-"/>
            </a:pPr>
            <a:r>
              <a:rPr lang="es-MX">
                <a:latin typeface="Calibri"/>
                <a:ea typeface="Calibri"/>
                <a:cs typeface="Calibri"/>
                <a:sym typeface="Calibri"/>
              </a:rPr>
              <a:t>Primero, el concesionario recibe el pedido, procesando la información del producto comprado, de la transacción y el cliente.</a:t>
            </a:r>
            <a:endParaRPr>
              <a:latin typeface="Calibri"/>
              <a:ea typeface="Calibri"/>
              <a:cs typeface="Calibri"/>
              <a:sym typeface="Calibri"/>
            </a:endParaRPr>
          </a:p>
          <a:p>
            <a:pPr marL="457200" lvl="0" indent="0" algn="just" rtl="0">
              <a:spcBef>
                <a:spcPts val="0"/>
              </a:spcBef>
              <a:spcAft>
                <a:spcPts val="0"/>
              </a:spcAft>
              <a:buNone/>
            </a:pPr>
            <a:endParaRPr>
              <a:latin typeface="Calibri"/>
              <a:ea typeface="Calibri"/>
              <a:cs typeface="Calibri"/>
              <a:sym typeface="Calibri"/>
            </a:endParaRPr>
          </a:p>
          <a:p>
            <a:pPr marL="457200" lvl="0" indent="-317500" algn="just" rtl="0">
              <a:spcBef>
                <a:spcPts val="0"/>
              </a:spcBef>
              <a:spcAft>
                <a:spcPts val="0"/>
              </a:spcAft>
              <a:buSzPts val="1400"/>
              <a:buFont typeface="Calibri"/>
              <a:buChar char="-"/>
            </a:pPr>
            <a:r>
              <a:rPr lang="es-MX">
                <a:latin typeface="Calibri"/>
                <a:ea typeface="Calibri"/>
                <a:cs typeface="Calibri"/>
                <a:sym typeface="Calibri"/>
              </a:rPr>
              <a:t>Segundo, el concesionario prepara el pedido, organizándolo y empacando para ser llevado.</a:t>
            </a:r>
            <a:endParaRPr>
              <a:latin typeface="Calibri"/>
              <a:ea typeface="Calibri"/>
              <a:cs typeface="Calibri"/>
              <a:sym typeface="Calibri"/>
            </a:endParaRPr>
          </a:p>
          <a:p>
            <a:pPr marL="457200" lvl="0" indent="0" algn="just" rtl="0">
              <a:spcBef>
                <a:spcPts val="0"/>
              </a:spcBef>
              <a:spcAft>
                <a:spcPts val="0"/>
              </a:spcAft>
              <a:buNone/>
            </a:pPr>
            <a:endParaRPr>
              <a:latin typeface="Calibri"/>
              <a:ea typeface="Calibri"/>
              <a:cs typeface="Calibri"/>
              <a:sym typeface="Calibri"/>
            </a:endParaRPr>
          </a:p>
          <a:p>
            <a:pPr marL="457200" lvl="0" indent="-317500" algn="just" rtl="0">
              <a:spcBef>
                <a:spcPts val="0"/>
              </a:spcBef>
              <a:spcAft>
                <a:spcPts val="0"/>
              </a:spcAft>
              <a:buSzPts val="1400"/>
              <a:buFont typeface="Calibri"/>
              <a:buChar char="-"/>
            </a:pPr>
            <a:r>
              <a:rPr lang="es-MX">
                <a:latin typeface="Calibri"/>
                <a:ea typeface="Calibri"/>
                <a:cs typeface="Calibri"/>
                <a:sym typeface="Calibri"/>
              </a:rPr>
              <a:t>Tercero, planificar la distribución según los pedidos en el momento, diseñando las rutas de distribución para poder hacer todas las entregas a domicilio.</a:t>
            </a:r>
            <a:endParaRPr>
              <a:latin typeface="Calibri"/>
              <a:ea typeface="Calibri"/>
              <a:cs typeface="Calibri"/>
              <a:sym typeface="Calibri"/>
            </a:endParaRPr>
          </a:p>
          <a:p>
            <a:pPr marL="457200" lvl="0" indent="0" algn="just" rtl="0">
              <a:spcBef>
                <a:spcPts val="0"/>
              </a:spcBef>
              <a:spcAft>
                <a:spcPts val="0"/>
              </a:spcAft>
              <a:buNone/>
            </a:pPr>
            <a:endParaRPr>
              <a:latin typeface="Calibri"/>
              <a:ea typeface="Calibri"/>
              <a:cs typeface="Calibri"/>
              <a:sym typeface="Calibri"/>
            </a:endParaRPr>
          </a:p>
          <a:p>
            <a:pPr marL="457200" lvl="0" indent="-317500" algn="just" rtl="0">
              <a:spcBef>
                <a:spcPts val="0"/>
              </a:spcBef>
              <a:spcAft>
                <a:spcPts val="0"/>
              </a:spcAft>
              <a:buSzPts val="1400"/>
              <a:buFont typeface="Calibri"/>
              <a:buChar char="-"/>
            </a:pPr>
            <a:r>
              <a:rPr lang="es-MX">
                <a:latin typeface="Calibri"/>
                <a:ea typeface="Calibri"/>
                <a:cs typeface="Calibri"/>
                <a:sym typeface="Calibri"/>
              </a:rPr>
              <a:t>Cuarto, el concesionario entrega el pedido al repartidor, para ser entregado.</a:t>
            </a:r>
            <a:endParaRPr>
              <a:latin typeface="Calibri"/>
              <a:ea typeface="Calibri"/>
              <a:cs typeface="Calibri"/>
              <a:sym typeface="Calibri"/>
            </a:endParaRPr>
          </a:p>
          <a:p>
            <a:pPr marL="457200" lvl="0" indent="0" algn="just" rtl="0">
              <a:spcBef>
                <a:spcPts val="0"/>
              </a:spcBef>
              <a:spcAft>
                <a:spcPts val="0"/>
              </a:spcAft>
              <a:buNone/>
            </a:pPr>
            <a:endParaRPr>
              <a:latin typeface="Calibri"/>
              <a:ea typeface="Calibri"/>
              <a:cs typeface="Calibri"/>
              <a:sym typeface="Calibri"/>
            </a:endParaRPr>
          </a:p>
          <a:p>
            <a:pPr marL="457200" lvl="0" indent="-317500" algn="just" rtl="0">
              <a:spcBef>
                <a:spcPts val="0"/>
              </a:spcBef>
              <a:spcAft>
                <a:spcPts val="0"/>
              </a:spcAft>
              <a:buSzPts val="1400"/>
              <a:buFont typeface="Calibri"/>
              <a:buChar char="-"/>
            </a:pPr>
            <a:r>
              <a:rPr lang="es-MX">
                <a:latin typeface="Calibri"/>
                <a:ea typeface="Calibri"/>
                <a:cs typeface="Calibri"/>
                <a:sym typeface="Calibri"/>
              </a:rPr>
              <a:t>Por último, comprobar la entrega, gestionando las pruebas de que la entrega a domicilio se realizó con éxito. </a:t>
            </a:r>
            <a:endParaRPr>
              <a:latin typeface="Calibri"/>
              <a:ea typeface="Calibri"/>
              <a:cs typeface="Calibri"/>
              <a:sym typeface="Calibri"/>
            </a:endParaRPr>
          </a:p>
        </p:txBody>
      </p:sp>
      <p:pic>
        <p:nvPicPr>
          <p:cNvPr id="578" name="Google Shape;578;g194f411ce61_0_19"/>
          <p:cNvPicPr preferRelativeResize="0"/>
          <p:nvPr/>
        </p:nvPicPr>
        <p:blipFill>
          <a:blip r:embed="rId5">
            <a:alphaModFix/>
          </a:blip>
          <a:stretch>
            <a:fillRect/>
          </a:stretch>
        </p:blipFill>
        <p:spPr>
          <a:xfrm>
            <a:off x="9790050" y="3918750"/>
            <a:ext cx="1853149" cy="1853149"/>
          </a:xfrm>
          <a:prstGeom prst="rect">
            <a:avLst/>
          </a:prstGeom>
          <a:noFill/>
          <a:ln>
            <a:noFill/>
          </a:ln>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582"/>
        <p:cNvGrpSpPr/>
        <p:nvPr/>
      </p:nvGrpSpPr>
      <p:grpSpPr>
        <a:xfrm>
          <a:off x="0" y="0"/>
          <a:ext cx="0" cy="0"/>
          <a:chOff x="0" y="0"/>
          <a:chExt cx="0" cy="0"/>
        </a:xfrm>
      </p:grpSpPr>
      <p:pic>
        <p:nvPicPr>
          <p:cNvPr id="583" name="Google Shape;583;g19ee89eac9c_0_0"/>
          <p:cNvPicPr preferRelativeResize="0"/>
          <p:nvPr/>
        </p:nvPicPr>
        <p:blipFill rotWithShape="1">
          <a:blip r:embed="rId3">
            <a:alphaModFix/>
          </a:blip>
          <a:srcRect/>
          <a:stretch/>
        </p:blipFill>
        <p:spPr>
          <a:xfrm>
            <a:off x="0" y="6041924"/>
            <a:ext cx="12192000" cy="816077"/>
          </a:xfrm>
          <a:prstGeom prst="rect">
            <a:avLst/>
          </a:prstGeom>
          <a:noFill/>
          <a:ln>
            <a:noFill/>
          </a:ln>
        </p:spPr>
      </p:pic>
      <p:pic>
        <p:nvPicPr>
          <p:cNvPr id="584" name="Google Shape;584;g19ee89eac9c_0_0"/>
          <p:cNvPicPr preferRelativeResize="0"/>
          <p:nvPr/>
        </p:nvPicPr>
        <p:blipFill rotWithShape="1">
          <a:blip r:embed="rId4">
            <a:alphaModFix/>
          </a:blip>
          <a:srcRect/>
          <a:stretch/>
        </p:blipFill>
        <p:spPr>
          <a:xfrm>
            <a:off x="9517626" y="6192300"/>
            <a:ext cx="2530373" cy="515324"/>
          </a:xfrm>
          <a:prstGeom prst="rect">
            <a:avLst/>
          </a:prstGeom>
          <a:noFill/>
          <a:ln>
            <a:noFill/>
          </a:ln>
        </p:spPr>
      </p:pic>
      <p:sp>
        <p:nvSpPr>
          <p:cNvPr id="585" name="Google Shape;585;g19ee89eac9c_0_0"/>
          <p:cNvSpPr txBox="1"/>
          <p:nvPr/>
        </p:nvSpPr>
        <p:spPr>
          <a:xfrm>
            <a:off x="3648125" y="0"/>
            <a:ext cx="56853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MX" u="sng">
                <a:latin typeface="Calibri"/>
                <a:ea typeface="Calibri"/>
                <a:cs typeface="Calibri"/>
                <a:sym typeface="Calibri"/>
              </a:rPr>
              <a:t>CRUCE</a:t>
            </a:r>
            <a:endParaRPr u="sng">
              <a:latin typeface="Calibri"/>
              <a:ea typeface="Calibri"/>
              <a:cs typeface="Calibri"/>
              <a:sym typeface="Calibri"/>
            </a:endParaRPr>
          </a:p>
        </p:txBody>
      </p:sp>
      <p:sp>
        <p:nvSpPr>
          <p:cNvPr id="586" name="Google Shape;586;g19ee89eac9c_0_0"/>
          <p:cNvSpPr txBox="1"/>
          <p:nvPr/>
        </p:nvSpPr>
        <p:spPr>
          <a:xfrm>
            <a:off x="724575" y="400200"/>
            <a:ext cx="10529700" cy="6381600"/>
          </a:xfrm>
          <a:prstGeom prst="rect">
            <a:avLst/>
          </a:prstGeom>
          <a:noFill/>
          <a:ln>
            <a:noFill/>
          </a:ln>
        </p:spPr>
        <p:txBody>
          <a:bodyPr spcFirstLastPara="1" wrap="square" lIns="91425" tIns="91425" rIns="91425" bIns="91425" anchor="t" anchorCtr="0">
            <a:spAutoFit/>
          </a:bodyPr>
          <a:lstStyle/>
          <a:p>
            <a:pPr marL="0" lvl="0" indent="0" algn="just" rtl="0">
              <a:lnSpc>
                <a:spcPct val="115000"/>
              </a:lnSpc>
              <a:spcBef>
                <a:spcPts val="0"/>
              </a:spcBef>
              <a:spcAft>
                <a:spcPts val="0"/>
              </a:spcAft>
              <a:buNone/>
            </a:pPr>
            <a:r>
              <a:rPr lang="es-MX" sz="1100" b="1">
                <a:solidFill>
                  <a:schemeClr val="dk1"/>
                </a:solidFill>
                <a:highlight>
                  <a:srgbClr val="FFFFFF"/>
                </a:highlight>
              </a:rPr>
              <a:t> </a:t>
            </a:r>
            <a:r>
              <a:rPr lang="es-MX" sz="900" b="1">
                <a:solidFill>
                  <a:schemeClr val="dk1"/>
                </a:solidFill>
                <a:highlight>
                  <a:srgbClr val="FFFFFF"/>
                </a:highlight>
              </a:rPr>
              <a:t> </a:t>
            </a:r>
            <a:r>
              <a:rPr lang="es-MX" sz="1000" b="1">
                <a:solidFill>
                  <a:schemeClr val="dk1"/>
                </a:solidFill>
                <a:highlight>
                  <a:srgbClr val="FFFFFF"/>
                </a:highlight>
              </a:rPr>
              <a:t>	Desde hace algunos años se promueve a nivel internacional la economía solidaria, dentro de la cual se ubican algunas formas de organización social como las cooperativas y las empresas sociales, mismas que buscan alcanzar el objetivo de darle visibilidad al tercer sector, sobre la base de lo expuesto, en el PAP  ECOSOL del ciclo otoño 2022 se generaron diversas estrategias en redes sociales a efecto de reconocer  el papel que tienen los mercados municipales en la interacción social de los barrios de Guadalajara.</a:t>
            </a:r>
            <a:endParaRPr sz="1000" b="1">
              <a:solidFill>
                <a:schemeClr val="dk1"/>
              </a:solidFill>
              <a:highlight>
                <a:srgbClr val="FFFFFF"/>
              </a:highlight>
            </a:endParaRPr>
          </a:p>
          <a:p>
            <a:pPr marL="0" lvl="0" indent="0" algn="just" rtl="0">
              <a:lnSpc>
                <a:spcPct val="115000"/>
              </a:lnSpc>
              <a:spcBef>
                <a:spcPts val="0"/>
              </a:spcBef>
              <a:spcAft>
                <a:spcPts val="0"/>
              </a:spcAft>
              <a:buNone/>
            </a:pPr>
            <a:r>
              <a:rPr lang="es-MX" sz="1100">
                <a:solidFill>
                  <a:schemeClr val="dk1"/>
                </a:solidFill>
                <a:highlight>
                  <a:srgbClr val="FFFFFF"/>
                </a:highlight>
                <a:latin typeface="Times New Roman"/>
                <a:ea typeface="Times New Roman"/>
                <a:cs typeface="Times New Roman"/>
                <a:sym typeface="Times New Roman"/>
              </a:rPr>
              <a:t> </a:t>
            </a:r>
            <a:endParaRPr sz="1100">
              <a:solidFill>
                <a:schemeClr val="dk1"/>
              </a:solidFill>
              <a:highlight>
                <a:srgbClr val="FFFFFF"/>
              </a:highlight>
              <a:latin typeface="Times New Roman"/>
              <a:ea typeface="Times New Roman"/>
              <a:cs typeface="Times New Roman"/>
              <a:sym typeface="Times New Roman"/>
            </a:endParaRPr>
          </a:p>
          <a:p>
            <a:pPr marL="0" lvl="0" indent="0" algn="just" rtl="0">
              <a:lnSpc>
                <a:spcPct val="115000"/>
              </a:lnSpc>
              <a:spcBef>
                <a:spcPts val="0"/>
              </a:spcBef>
              <a:spcAft>
                <a:spcPts val="0"/>
              </a:spcAft>
              <a:buNone/>
            </a:pPr>
            <a:r>
              <a:rPr lang="es-MX" sz="1100">
                <a:solidFill>
                  <a:schemeClr val="dk1"/>
                </a:solidFill>
                <a:highlight>
                  <a:srgbClr val="FFFFFF"/>
                </a:highlight>
                <a:latin typeface="Times New Roman"/>
                <a:ea typeface="Times New Roman"/>
                <a:cs typeface="Times New Roman"/>
                <a:sym typeface="Times New Roman"/>
              </a:rPr>
              <a:t> </a:t>
            </a:r>
            <a:endParaRPr sz="1100">
              <a:solidFill>
                <a:schemeClr val="dk1"/>
              </a:solidFill>
              <a:highlight>
                <a:srgbClr val="FFFFFF"/>
              </a:highlight>
              <a:latin typeface="Times New Roman"/>
              <a:ea typeface="Times New Roman"/>
              <a:cs typeface="Times New Roman"/>
              <a:sym typeface="Times New Roman"/>
            </a:endParaRPr>
          </a:p>
          <a:p>
            <a:pPr marL="0" lvl="0" indent="0" algn="just" rtl="0">
              <a:lnSpc>
                <a:spcPct val="115000"/>
              </a:lnSpc>
              <a:spcBef>
                <a:spcPts val="0"/>
              </a:spcBef>
              <a:spcAft>
                <a:spcPts val="0"/>
              </a:spcAft>
              <a:buNone/>
            </a:pPr>
            <a:r>
              <a:rPr lang="es-MX" sz="1000" b="1">
                <a:solidFill>
                  <a:schemeClr val="dk1"/>
                </a:solidFill>
                <a:highlight>
                  <a:srgbClr val="FFFFFF"/>
                </a:highlight>
              </a:rPr>
              <a:t>La Economía Social y Solidaria, como eje principal de un sistema económico justo, democrático, inclusivo, productivo, solidario y sostenible, que promueve formas de ser y actuar para mejorar las condiciones de vida de las personas, en este PAP tratamos de exponer a la sociedad en general la importancia del consumo local y sus beneficios, como equipo, buscamos compartir con la comunidad la importancia del consumo de cercanía, para dinamizar la economía en esta etapa post pandemia. Las actividades realizadas en los mercados municipales dan continuidad a las estrategias diseñadas a lo largo de la primavera y verano de este año,  logramos visitar más de 8 mercados municipales con el objetivo de dar a conocer algunos beneficios de consumir en estos mercados como acceder a  productos más frescos con cadenas más cortas y un mejor ingreso para los productores primarios.</a:t>
            </a:r>
            <a:endParaRPr sz="1000" b="1">
              <a:solidFill>
                <a:schemeClr val="dk1"/>
              </a:solidFill>
              <a:highlight>
                <a:srgbClr val="FFFFFF"/>
              </a:highlight>
            </a:endParaRPr>
          </a:p>
          <a:p>
            <a:pPr marL="0" lvl="0" indent="0" algn="just" rtl="0">
              <a:lnSpc>
                <a:spcPct val="115000"/>
              </a:lnSpc>
              <a:spcBef>
                <a:spcPts val="0"/>
              </a:spcBef>
              <a:spcAft>
                <a:spcPts val="0"/>
              </a:spcAft>
              <a:buNone/>
            </a:pPr>
            <a:r>
              <a:rPr lang="es-MX" sz="1000" b="1">
                <a:solidFill>
                  <a:schemeClr val="dk1"/>
                </a:solidFill>
                <a:highlight>
                  <a:srgbClr val="FFFFFF"/>
                </a:highlight>
              </a:rPr>
              <a:t> </a:t>
            </a:r>
            <a:endParaRPr sz="1100">
              <a:solidFill>
                <a:schemeClr val="dk1"/>
              </a:solidFill>
              <a:highlight>
                <a:srgbClr val="FFFFFF"/>
              </a:highlight>
              <a:latin typeface="Times New Roman"/>
              <a:ea typeface="Times New Roman"/>
              <a:cs typeface="Times New Roman"/>
              <a:sym typeface="Times New Roman"/>
            </a:endParaRPr>
          </a:p>
          <a:p>
            <a:pPr marL="0" lvl="0" indent="0" algn="just" rtl="0">
              <a:lnSpc>
                <a:spcPct val="115000"/>
              </a:lnSpc>
              <a:spcBef>
                <a:spcPts val="0"/>
              </a:spcBef>
              <a:spcAft>
                <a:spcPts val="0"/>
              </a:spcAft>
              <a:buNone/>
            </a:pPr>
            <a:r>
              <a:rPr lang="es-MX" sz="1100">
                <a:solidFill>
                  <a:schemeClr val="dk1"/>
                </a:solidFill>
                <a:highlight>
                  <a:srgbClr val="FFFFFF"/>
                </a:highlight>
                <a:latin typeface="Times New Roman"/>
                <a:ea typeface="Times New Roman"/>
                <a:cs typeface="Times New Roman"/>
                <a:sym typeface="Times New Roman"/>
              </a:rPr>
              <a:t> </a:t>
            </a:r>
            <a:endParaRPr sz="1100">
              <a:solidFill>
                <a:schemeClr val="dk1"/>
              </a:solidFill>
              <a:highlight>
                <a:srgbClr val="FFFFFF"/>
              </a:highlight>
              <a:latin typeface="Times New Roman"/>
              <a:ea typeface="Times New Roman"/>
              <a:cs typeface="Times New Roman"/>
              <a:sym typeface="Times New Roman"/>
            </a:endParaRPr>
          </a:p>
          <a:p>
            <a:pPr marL="0" lvl="0" indent="0" algn="just" rtl="0">
              <a:lnSpc>
                <a:spcPct val="115000"/>
              </a:lnSpc>
              <a:spcBef>
                <a:spcPts val="0"/>
              </a:spcBef>
              <a:spcAft>
                <a:spcPts val="0"/>
              </a:spcAft>
              <a:buNone/>
            </a:pPr>
            <a:r>
              <a:rPr lang="es-MX" sz="1000" b="1">
                <a:solidFill>
                  <a:schemeClr val="dk1"/>
                </a:solidFill>
                <a:highlight>
                  <a:srgbClr val="FFFFFF"/>
                </a:highlight>
              </a:rPr>
              <a:t>En el presente ciclo del proyecto se planteó la creación de iconos para cada uno de los mercados que visitamos, con el propósito de abonar a la estrategia de difusión que generamos para cada mercado a través del perfil en instagram “mismercadosgdl” donde pueden encontrar sugerencias de consumo, invitaciones de visitar los locales por parte de los propios concesionarios. Adicionalmente derivado de las visitas nos percatamos de algunas necesidades y áreas de oportunidad para mejorar la gestión de sus negocios que serán materia de trabajo en los siguientes ciclos de los proyectos de aplicación personal aprovechando los valiosos aportes que las diferentes carreras podrían otorgar al escenario.</a:t>
            </a:r>
            <a:endParaRPr sz="1000" b="1">
              <a:solidFill>
                <a:schemeClr val="dk1"/>
              </a:solidFill>
              <a:highlight>
                <a:srgbClr val="FFFFFF"/>
              </a:highlight>
            </a:endParaRPr>
          </a:p>
          <a:p>
            <a:pPr marL="0" lvl="0" indent="0" algn="just" rtl="0">
              <a:lnSpc>
                <a:spcPct val="115000"/>
              </a:lnSpc>
              <a:spcBef>
                <a:spcPts val="0"/>
              </a:spcBef>
              <a:spcAft>
                <a:spcPts val="0"/>
              </a:spcAft>
              <a:buNone/>
            </a:pPr>
            <a:r>
              <a:rPr lang="es-MX" sz="1000" b="1">
                <a:solidFill>
                  <a:schemeClr val="dk1"/>
                </a:solidFill>
                <a:highlight>
                  <a:srgbClr val="FFFFFF"/>
                </a:highlight>
              </a:rPr>
              <a:t> </a:t>
            </a:r>
            <a:endParaRPr sz="1000" b="1">
              <a:solidFill>
                <a:schemeClr val="dk1"/>
              </a:solidFill>
              <a:highlight>
                <a:srgbClr val="FFFFFF"/>
              </a:highlight>
            </a:endParaRPr>
          </a:p>
          <a:p>
            <a:pPr marL="0" lvl="0" indent="0" algn="just" rtl="0">
              <a:lnSpc>
                <a:spcPct val="115000"/>
              </a:lnSpc>
              <a:spcBef>
                <a:spcPts val="0"/>
              </a:spcBef>
              <a:spcAft>
                <a:spcPts val="0"/>
              </a:spcAft>
              <a:buNone/>
            </a:pPr>
            <a:r>
              <a:rPr lang="es-MX" sz="1000" b="1">
                <a:solidFill>
                  <a:schemeClr val="dk1"/>
                </a:solidFill>
                <a:highlight>
                  <a:srgbClr val="FFFFFF"/>
                </a:highlight>
              </a:rPr>
              <a:t> </a:t>
            </a:r>
            <a:endParaRPr sz="1000" b="1">
              <a:solidFill>
                <a:schemeClr val="dk1"/>
              </a:solidFill>
              <a:highlight>
                <a:srgbClr val="FFFFFF"/>
              </a:highlight>
            </a:endParaRPr>
          </a:p>
          <a:p>
            <a:pPr marL="0" lvl="0" indent="0" algn="just" rtl="0">
              <a:lnSpc>
                <a:spcPct val="115000"/>
              </a:lnSpc>
              <a:spcBef>
                <a:spcPts val="0"/>
              </a:spcBef>
              <a:spcAft>
                <a:spcPts val="0"/>
              </a:spcAft>
              <a:buNone/>
            </a:pPr>
            <a:r>
              <a:rPr lang="es-MX" sz="1000" b="1">
                <a:solidFill>
                  <a:schemeClr val="dk1"/>
                </a:solidFill>
                <a:highlight>
                  <a:srgbClr val="FFFFFF"/>
                </a:highlight>
              </a:rPr>
              <a:t> Consideramos que la innovación, el desarrollo tecnológico, la mejora en sus habilidades de administración, mejorar la organización y la ubicación pueden ser factores de desarrollo en las comunidades donde se encuentran ubicados los escenarios, la economía solidaria debe perfilarse como un instrumento orientado a la transformación de la estructura productiva local y el fortalecimiento del tejido social. </a:t>
            </a:r>
            <a:endParaRPr sz="1000" b="1">
              <a:solidFill>
                <a:schemeClr val="dk1"/>
              </a:solidFill>
              <a:highlight>
                <a:srgbClr val="FFFFFF"/>
              </a:highlight>
            </a:endParaRPr>
          </a:p>
          <a:p>
            <a:pPr marL="0" lvl="0" indent="0" algn="just" rtl="0">
              <a:lnSpc>
                <a:spcPct val="115000"/>
              </a:lnSpc>
              <a:spcBef>
                <a:spcPts val="0"/>
              </a:spcBef>
              <a:spcAft>
                <a:spcPts val="0"/>
              </a:spcAft>
              <a:buNone/>
            </a:pPr>
            <a:r>
              <a:rPr lang="es-MX" sz="1000" b="1">
                <a:solidFill>
                  <a:schemeClr val="dk1"/>
                </a:solidFill>
                <a:highlight>
                  <a:srgbClr val="FFFFFF"/>
                </a:highlight>
              </a:rPr>
              <a:t> </a:t>
            </a:r>
            <a:endParaRPr sz="1000" b="1">
              <a:solidFill>
                <a:schemeClr val="dk1"/>
              </a:solidFill>
              <a:highlight>
                <a:srgbClr val="FFFFFF"/>
              </a:highlight>
            </a:endParaRPr>
          </a:p>
          <a:p>
            <a:pPr marL="0" lvl="0" indent="0" algn="just" rtl="0">
              <a:lnSpc>
                <a:spcPct val="115000"/>
              </a:lnSpc>
              <a:spcBef>
                <a:spcPts val="0"/>
              </a:spcBef>
              <a:spcAft>
                <a:spcPts val="0"/>
              </a:spcAft>
              <a:buNone/>
            </a:pPr>
            <a:r>
              <a:rPr lang="es-MX" sz="1000" b="1">
                <a:solidFill>
                  <a:schemeClr val="dk1"/>
                </a:solidFill>
                <a:highlight>
                  <a:srgbClr val="FFFFFF"/>
                </a:highlight>
              </a:rPr>
              <a:t> </a:t>
            </a:r>
            <a:endParaRPr sz="1000" b="1">
              <a:solidFill>
                <a:schemeClr val="dk1"/>
              </a:solidFill>
              <a:highlight>
                <a:srgbClr val="FFFFFF"/>
              </a:highlight>
            </a:endParaRPr>
          </a:p>
          <a:p>
            <a:pPr marL="0" lvl="0" indent="0" algn="just" rtl="0">
              <a:lnSpc>
                <a:spcPct val="115000"/>
              </a:lnSpc>
              <a:spcBef>
                <a:spcPts val="0"/>
              </a:spcBef>
              <a:spcAft>
                <a:spcPts val="0"/>
              </a:spcAft>
              <a:buNone/>
            </a:pPr>
            <a:r>
              <a:rPr lang="es-MX" sz="1000" b="1">
                <a:solidFill>
                  <a:schemeClr val="dk1"/>
                </a:solidFill>
                <a:highlight>
                  <a:srgbClr val="FFFFFF"/>
                </a:highlight>
              </a:rPr>
              <a:t>En este PAP  destacamos la colaboración con Ignacio Mestas (Director de Mercados Municipales del ayuntamiento de Guadalajara) cuya apertura ha facilitado las actividades que hemos venido realizando y quién comprometió seguir dándole seguimiento a las ideas generadas desde el proyecto de aplicación profesional en beneficio  de los concesionarios de los mercados, familias y comunidades.  </a:t>
            </a:r>
            <a:endParaRPr sz="1000" b="1">
              <a:solidFill>
                <a:schemeClr val="dk1"/>
              </a:solidFill>
              <a:highlight>
                <a:srgbClr val="FFFFFF"/>
              </a:highlight>
            </a:endParaRPr>
          </a:p>
          <a:p>
            <a:pPr marL="0" lvl="0" indent="0" algn="just" rtl="0">
              <a:lnSpc>
                <a:spcPct val="115000"/>
              </a:lnSpc>
              <a:spcBef>
                <a:spcPts val="0"/>
              </a:spcBef>
              <a:spcAft>
                <a:spcPts val="0"/>
              </a:spcAft>
              <a:buNone/>
            </a:pPr>
            <a:r>
              <a:rPr lang="es-MX" sz="1000" b="1">
                <a:solidFill>
                  <a:schemeClr val="dk1"/>
                </a:solidFill>
                <a:highlight>
                  <a:srgbClr val="FFFFFF"/>
                </a:highlight>
              </a:rPr>
              <a:t>Finalmente , cabe resaltar que tanto el consumo local como la economía solidaria comparten el objetivo de contribuir al mejoramiento de la calidad de vida de la población, reconocer a quienes participan del tercer sector. Darle visibilidad a los principios y valores de la economía social es el reto al que queremos invitarlos. </a:t>
            </a:r>
            <a:endParaRPr sz="1000" b="1">
              <a:solidFill>
                <a:schemeClr val="dk1"/>
              </a:solidFill>
              <a:highlight>
                <a:srgbClr val="FFFFFF"/>
              </a:highlight>
            </a:endParaRPr>
          </a:p>
          <a:p>
            <a:pPr marL="0" lvl="0" indent="0" algn="l" rtl="0">
              <a:spcBef>
                <a:spcPts val="1200"/>
              </a:spcBef>
              <a:spcAft>
                <a:spcPts val="0"/>
              </a:spcAft>
              <a:buNone/>
            </a:pPr>
            <a:endParaRPr sz="800">
              <a:latin typeface="Calibri"/>
              <a:ea typeface="Calibri"/>
              <a:cs typeface="Calibri"/>
              <a:sym typeface="Calibri"/>
            </a:endParaRPr>
          </a:p>
          <a:p>
            <a:pPr marL="0" lvl="0" indent="0" algn="just" rtl="0">
              <a:lnSpc>
                <a:spcPct val="115000"/>
              </a:lnSpc>
              <a:spcBef>
                <a:spcPts val="0"/>
              </a:spcBef>
              <a:spcAft>
                <a:spcPts val="0"/>
              </a:spcAft>
              <a:buClr>
                <a:schemeClr val="dk1"/>
              </a:buClr>
              <a:buSzPts val="1100"/>
              <a:buFont typeface="Arial"/>
              <a:buNone/>
            </a:pPr>
            <a:endParaRPr sz="1000" b="1">
              <a:solidFill>
                <a:schemeClr val="dk1"/>
              </a:solidFill>
              <a:highlight>
                <a:srgbClr val="FFFFFF"/>
              </a:highlight>
            </a:endParaRPr>
          </a:p>
          <a:p>
            <a:pPr marL="0" lvl="0" indent="0" algn="just" rtl="0">
              <a:lnSpc>
                <a:spcPct val="115000"/>
              </a:lnSpc>
              <a:spcBef>
                <a:spcPts val="0"/>
              </a:spcBef>
              <a:spcAft>
                <a:spcPts val="0"/>
              </a:spcAft>
              <a:buNone/>
            </a:pPr>
            <a:r>
              <a:rPr lang="es-MX" sz="1200" b="1">
                <a:solidFill>
                  <a:schemeClr val="dk1"/>
                </a:solidFill>
                <a:highlight>
                  <a:srgbClr val="FFFFFF"/>
                </a:highlight>
              </a:rPr>
              <a:t>                    </a:t>
            </a:r>
            <a:endParaRPr sz="800">
              <a:latin typeface="Calibri"/>
              <a:ea typeface="Calibri"/>
              <a:cs typeface="Calibri"/>
              <a:sym typeface="Calibri"/>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590"/>
        <p:cNvGrpSpPr/>
        <p:nvPr/>
      </p:nvGrpSpPr>
      <p:grpSpPr>
        <a:xfrm>
          <a:off x="0" y="0"/>
          <a:ext cx="0" cy="0"/>
          <a:chOff x="0" y="0"/>
          <a:chExt cx="0" cy="0"/>
        </a:xfrm>
      </p:grpSpPr>
      <p:pic>
        <p:nvPicPr>
          <p:cNvPr id="591" name="Google Shape;591;g1a0796ccad8_0_0"/>
          <p:cNvPicPr preferRelativeResize="0"/>
          <p:nvPr/>
        </p:nvPicPr>
        <p:blipFill rotWithShape="1">
          <a:blip r:embed="rId3">
            <a:alphaModFix/>
          </a:blip>
          <a:srcRect/>
          <a:stretch/>
        </p:blipFill>
        <p:spPr>
          <a:xfrm>
            <a:off x="152400" y="6194324"/>
            <a:ext cx="12192000" cy="816077"/>
          </a:xfrm>
          <a:prstGeom prst="rect">
            <a:avLst/>
          </a:prstGeom>
          <a:noFill/>
          <a:ln>
            <a:noFill/>
          </a:ln>
        </p:spPr>
      </p:pic>
      <p:pic>
        <p:nvPicPr>
          <p:cNvPr id="592" name="Google Shape;592;g1a0796ccad8_0_0"/>
          <p:cNvPicPr preferRelativeResize="0"/>
          <p:nvPr/>
        </p:nvPicPr>
        <p:blipFill rotWithShape="1">
          <a:blip r:embed="rId4">
            <a:alphaModFix/>
          </a:blip>
          <a:srcRect/>
          <a:stretch/>
        </p:blipFill>
        <p:spPr>
          <a:xfrm>
            <a:off x="9670026" y="6344700"/>
            <a:ext cx="2530373" cy="515324"/>
          </a:xfrm>
          <a:prstGeom prst="rect">
            <a:avLst/>
          </a:prstGeom>
          <a:noFill/>
          <a:ln>
            <a:noFill/>
          </a:ln>
        </p:spPr>
      </p:pic>
      <p:pic>
        <p:nvPicPr>
          <p:cNvPr id="593" name="Google Shape;593;g1a0796ccad8_0_0"/>
          <p:cNvPicPr preferRelativeResize="0"/>
          <p:nvPr/>
        </p:nvPicPr>
        <p:blipFill>
          <a:blip r:embed="rId5">
            <a:alphaModFix/>
          </a:blip>
          <a:stretch>
            <a:fillRect/>
          </a:stretch>
        </p:blipFill>
        <p:spPr>
          <a:xfrm>
            <a:off x="746400" y="0"/>
            <a:ext cx="11004001" cy="6099949"/>
          </a:xfrm>
          <a:prstGeom prst="rect">
            <a:avLst/>
          </a:prstGeom>
          <a:noFill/>
          <a:ln>
            <a:noFill/>
          </a:ln>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597"/>
        <p:cNvGrpSpPr/>
        <p:nvPr/>
      </p:nvGrpSpPr>
      <p:grpSpPr>
        <a:xfrm>
          <a:off x="0" y="0"/>
          <a:ext cx="0" cy="0"/>
          <a:chOff x="0" y="0"/>
          <a:chExt cx="0" cy="0"/>
        </a:xfrm>
      </p:grpSpPr>
      <p:pic>
        <p:nvPicPr>
          <p:cNvPr id="598" name="Google Shape;598;p20"/>
          <p:cNvPicPr preferRelativeResize="0"/>
          <p:nvPr/>
        </p:nvPicPr>
        <p:blipFill rotWithShape="1">
          <a:blip r:embed="rId3">
            <a:alphaModFix/>
          </a:blip>
          <a:srcRect/>
          <a:stretch/>
        </p:blipFill>
        <p:spPr>
          <a:xfrm>
            <a:off x="0" y="-76200"/>
            <a:ext cx="12190018" cy="6857330"/>
          </a:xfrm>
          <a:prstGeom prst="rect">
            <a:avLst/>
          </a:prstGeom>
          <a:noFill/>
          <a:ln>
            <a:noFill/>
          </a:ln>
        </p:spPr>
      </p:pic>
      <p:sp>
        <p:nvSpPr>
          <p:cNvPr id="599" name="Google Shape;599;p20"/>
          <p:cNvSpPr txBox="1"/>
          <p:nvPr/>
        </p:nvSpPr>
        <p:spPr>
          <a:xfrm>
            <a:off x="168630" y="2904574"/>
            <a:ext cx="7902900" cy="1200600"/>
          </a:xfrm>
          <a:prstGeom prst="rect">
            <a:avLst/>
          </a:prstGeom>
          <a:noFill/>
          <a:ln>
            <a:noFill/>
          </a:ln>
        </p:spPr>
        <p:txBody>
          <a:bodyPr spcFirstLastPara="1" wrap="square" lIns="91425" tIns="45700" rIns="91425" bIns="45700" anchor="t" anchorCtr="0">
            <a:spAutoFit/>
          </a:bodyPr>
          <a:lstStyle/>
          <a:p>
            <a:pPr marL="0" marR="0" lvl="0" indent="0" algn="just" rtl="0">
              <a:spcBef>
                <a:spcPts val="0"/>
              </a:spcBef>
              <a:spcAft>
                <a:spcPts val="0"/>
              </a:spcAft>
              <a:buNone/>
            </a:pPr>
            <a:r>
              <a:rPr lang="es-MX" sz="7200">
                <a:solidFill>
                  <a:srgbClr val="ACB8CA"/>
                </a:solidFill>
              </a:rPr>
              <a:t>Conclusiones</a:t>
            </a:r>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603"/>
        <p:cNvGrpSpPr/>
        <p:nvPr/>
      </p:nvGrpSpPr>
      <p:grpSpPr>
        <a:xfrm>
          <a:off x="0" y="0"/>
          <a:ext cx="0" cy="0"/>
          <a:chOff x="0" y="0"/>
          <a:chExt cx="0" cy="0"/>
        </a:xfrm>
      </p:grpSpPr>
      <p:pic>
        <p:nvPicPr>
          <p:cNvPr id="604" name="Google Shape;604;p21"/>
          <p:cNvPicPr preferRelativeResize="0"/>
          <p:nvPr/>
        </p:nvPicPr>
        <p:blipFill rotWithShape="1">
          <a:blip r:embed="rId3">
            <a:alphaModFix/>
          </a:blip>
          <a:srcRect/>
          <a:stretch/>
        </p:blipFill>
        <p:spPr>
          <a:xfrm>
            <a:off x="-5644" y="-2076"/>
            <a:ext cx="12197644" cy="1270436"/>
          </a:xfrm>
          <a:prstGeom prst="rect">
            <a:avLst/>
          </a:prstGeom>
          <a:noFill/>
          <a:ln>
            <a:noFill/>
          </a:ln>
        </p:spPr>
      </p:pic>
      <p:pic>
        <p:nvPicPr>
          <p:cNvPr id="605" name="Google Shape;605;p21"/>
          <p:cNvPicPr preferRelativeResize="0"/>
          <p:nvPr/>
        </p:nvPicPr>
        <p:blipFill rotWithShape="1">
          <a:blip r:embed="rId4">
            <a:alphaModFix/>
          </a:blip>
          <a:srcRect/>
          <a:stretch/>
        </p:blipFill>
        <p:spPr>
          <a:xfrm>
            <a:off x="5334000" y="3395663"/>
            <a:ext cx="1828800" cy="371475"/>
          </a:xfrm>
          <a:prstGeom prst="rect">
            <a:avLst/>
          </a:prstGeom>
          <a:noFill/>
          <a:ln>
            <a:noFill/>
          </a:ln>
        </p:spPr>
      </p:pic>
      <p:pic>
        <p:nvPicPr>
          <p:cNvPr id="606" name="Google Shape;606;p21"/>
          <p:cNvPicPr preferRelativeResize="0"/>
          <p:nvPr/>
        </p:nvPicPr>
        <p:blipFill rotWithShape="1">
          <a:blip r:embed="rId5">
            <a:alphaModFix/>
          </a:blip>
          <a:srcRect/>
          <a:stretch/>
        </p:blipFill>
        <p:spPr>
          <a:xfrm>
            <a:off x="8824450" y="285669"/>
            <a:ext cx="3277689" cy="667519"/>
          </a:xfrm>
          <a:prstGeom prst="rect">
            <a:avLst/>
          </a:prstGeom>
          <a:noFill/>
          <a:ln>
            <a:noFill/>
          </a:ln>
        </p:spPr>
      </p:pic>
      <p:pic>
        <p:nvPicPr>
          <p:cNvPr id="607" name="Google Shape;607;p21"/>
          <p:cNvPicPr preferRelativeResize="0"/>
          <p:nvPr/>
        </p:nvPicPr>
        <p:blipFill rotWithShape="1">
          <a:blip r:embed="rId6">
            <a:alphaModFix/>
          </a:blip>
          <a:srcRect t="13477" r="14800" b="18482"/>
          <a:stretch/>
        </p:blipFill>
        <p:spPr>
          <a:xfrm>
            <a:off x="74232" y="1342100"/>
            <a:ext cx="12049672" cy="5427408"/>
          </a:xfrm>
          <a:prstGeom prst="rect">
            <a:avLst/>
          </a:prstGeom>
          <a:noFill/>
          <a:ln>
            <a:noFill/>
          </a:ln>
        </p:spPr>
      </p:pic>
      <p:sp>
        <p:nvSpPr>
          <p:cNvPr id="608" name="Google Shape;608;p21"/>
          <p:cNvSpPr txBox="1"/>
          <p:nvPr/>
        </p:nvSpPr>
        <p:spPr>
          <a:xfrm>
            <a:off x="7332599" y="4911225"/>
            <a:ext cx="4510500" cy="14469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MX" sz="8800">
                <a:solidFill>
                  <a:schemeClr val="lt1"/>
                </a:solidFill>
                <a:latin typeface="Arial"/>
                <a:ea typeface="Arial"/>
                <a:cs typeface="Arial"/>
                <a:sym typeface="Arial"/>
              </a:rPr>
              <a:t>Gracias</a:t>
            </a: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06"/>
        <p:cNvGrpSpPr/>
        <p:nvPr/>
      </p:nvGrpSpPr>
      <p:grpSpPr>
        <a:xfrm>
          <a:off x="0" y="0"/>
          <a:ext cx="0" cy="0"/>
          <a:chOff x="0" y="0"/>
          <a:chExt cx="0" cy="0"/>
        </a:xfrm>
      </p:grpSpPr>
      <p:pic>
        <p:nvPicPr>
          <p:cNvPr id="207" name="Google Shape;207;g1964decc8f3_0_27"/>
          <p:cNvPicPr preferRelativeResize="0"/>
          <p:nvPr/>
        </p:nvPicPr>
        <p:blipFill rotWithShape="1">
          <a:blip r:embed="rId3">
            <a:alphaModFix/>
          </a:blip>
          <a:srcRect/>
          <a:stretch/>
        </p:blipFill>
        <p:spPr>
          <a:xfrm>
            <a:off x="0" y="6041924"/>
            <a:ext cx="12192000" cy="816077"/>
          </a:xfrm>
          <a:prstGeom prst="rect">
            <a:avLst/>
          </a:prstGeom>
          <a:noFill/>
          <a:ln>
            <a:noFill/>
          </a:ln>
        </p:spPr>
      </p:pic>
      <p:pic>
        <p:nvPicPr>
          <p:cNvPr id="208" name="Google Shape;208;g1964decc8f3_0_27"/>
          <p:cNvPicPr preferRelativeResize="0"/>
          <p:nvPr/>
        </p:nvPicPr>
        <p:blipFill rotWithShape="1">
          <a:blip r:embed="rId4">
            <a:alphaModFix/>
          </a:blip>
          <a:srcRect/>
          <a:stretch/>
        </p:blipFill>
        <p:spPr>
          <a:xfrm>
            <a:off x="9517626" y="6192300"/>
            <a:ext cx="2530373" cy="515324"/>
          </a:xfrm>
          <a:prstGeom prst="rect">
            <a:avLst/>
          </a:prstGeom>
          <a:noFill/>
          <a:ln>
            <a:noFill/>
          </a:ln>
        </p:spPr>
      </p:pic>
      <p:sp>
        <p:nvSpPr>
          <p:cNvPr id="209" name="Google Shape;209;g1964decc8f3_0_27"/>
          <p:cNvSpPr txBox="1"/>
          <p:nvPr/>
        </p:nvSpPr>
        <p:spPr>
          <a:xfrm>
            <a:off x="3159201" y="0"/>
            <a:ext cx="5085300" cy="585000"/>
          </a:xfrm>
          <a:prstGeom prst="rect">
            <a:avLst/>
          </a:prstGeom>
          <a:noFill/>
          <a:ln>
            <a:noFill/>
          </a:ln>
        </p:spPr>
        <p:txBody>
          <a:bodyPr spcFirstLastPara="1" wrap="square" lIns="91425" tIns="45700" rIns="91425" bIns="45700" anchor="t" anchorCtr="0">
            <a:spAutoFit/>
          </a:bodyPr>
          <a:lstStyle/>
          <a:p>
            <a:pPr marL="0" lvl="0" indent="0" algn="l" rtl="0">
              <a:spcBef>
                <a:spcPts val="0"/>
              </a:spcBef>
              <a:spcAft>
                <a:spcPts val="0"/>
              </a:spcAft>
              <a:buSzPts val="1100"/>
              <a:buNone/>
            </a:pPr>
            <a:r>
              <a:rPr lang="es-MX" sz="3200">
                <a:solidFill>
                  <a:srgbClr val="31538F"/>
                </a:solidFill>
              </a:rPr>
              <a:t>Contexto</a:t>
            </a:r>
            <a:endParaRPr sz="3200">
              <a:solidFill>
                <a:srgbClr val="31538F"/>
              </a:solidFill>
            </a:endParaRPr>
          </a:p>
        </p:txBody>
      </p:sp>
      <p:pic>
        <p:nvPicPr>
          <p:cNvPr id="210" name="Google Shape;210;g1964decc8f3_0_27"/>
          <p:cNvPicPr preferRelativeResize="0"/>
          <p:nvPr/>
        </p:nvPicPr>
        <p:blipFill>
          <a:blip r:embed="rId5">
            <a:alphaModFix/>
          </a:blip>
          <a:stretch>
            <a:fillRect/>
          </a:stretch>
        </p:blipFill>
        <p:spPr>
          <a:xfrm>
            <a:off x="7807200" y="-50800"/>
            <a:ext cx="4384800" cy="6092724"/>
          </a:xfrm>
          <a:prstGeom prst="rect">
            <a:avLst/>
          </a:prstGeom>
          <a:noFill/>
          <a:ln>
            <a:noFill/>
          </a:ln>
        </p:spPr>
      </p:pic>
      <p:sp>
        <p:nvSpPr>
          <p:cNvPr id="211" name="Google Shape;211;g1964decc8f3_0_27"/>
          <p:cNvSpPr txBox="1"/>
          <p:nvPr/>
        </p:nvSpPr>
        <p:spPr>
          <a:xfrm>
            <a:off x="226075" y="1105325"/>
            <a:ext cx="7234800" cy="2044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0"/>
              </a:spcAft>
              <a:buClr>
                <a:schemeClr val="dk1"/>
              </a:buClr>
              <a:buSzPts val="1100"/>
              <a:buFont typeface="Arial"/>
              <a:buNone/>
            </a:pPr>
            <a:r>
              <a:rPr lang="es-MX" sz="1800"/>
              <a:t>El municipio de Guadalajara cuenta con  93 mercados municipales, 13,373 locales y 7402 locatarios.</a:t>
            </a:r>
            <a:endParaRPr sz="1800"/>
          </a:p>
          <a:p>
            <a:pPr marL="0" lvl="0" indent="0" algn="l" rtl="0">
              <a:lnSpc>
                <a:spcPct val="115000"/>
              </a:lnSpc>
              <a:spcBef>
                <a:spcPts val="1200"/>
              </a:spcBef>
              <a:spcAft>
                <a:spcPts val="0"/>
              </a:spcAft>
              <a:buNone/>
            </a:pPr>
            <a:r>
              <a:rPr lang="es-MX" sz="1800"/>
              <a:t>96% de los locales están concesionados.</a:t>
            </a:r>
            <a:endParaRPr sz="1800"/>
          </a:p>
          <a:p>
            <a:pPr marL="0" lvl="0" indent="0" algn="l" rtl="0">
              <a:lnSpc>
                <a:spcPct val="115000"/>
              </a:lnSpc>
              <a:spcBef>
                <a:spcPts val="1200"/>
              </a:spcBef>
              <a:spcAft>
                <a:spcPts val="1200"/>
              </a:spcAft>
              <a:buClr>
                <a:schemeClr val="dk1"/>
              </a:buClr>
              <a:buSzPts val="1100"/>
              <a:buFont typeface="Arial"/>
              <a:buNone/>
            </a:pPr>
            <a:r>
              <a:rPr lang="es-MX" sz="1800"/>
              <a:t>Se estima que los mercados municipales generan al menos 29,000 empleos directos.</a:t>
            </a:r>
            <a:endParaRPr sz="1800"/>
          </a:p>
        </p:txBody>
      </p:sp>
      <p:sp>
        <p:nvSpPr>
          <p:cNvPr id="212" name="Google Shape;212;g1964decc8f3_0_27"/>
          <p:cNvSpPr txBox="1"/>
          <p:nvPr/>
        </p:nvSpPr>
        <p:spPr>
          <a:xfrm>
            <a:off x="301375" y="3979050"/>
            <a:ext cx="7084200" cy="10158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MX" sz="1800"/>
              <a:t>Supongamos que cada locatario cuenta con una familia de mínimo 5 personas lo cual se traduce en más de 145,000 que dependen de lo que genera su local en un mercado en la ZMG.</a:t>
            </a:r>
            <a:endParaRPr sz="180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16"/>
        <p:cNvGrpSpPr/>
        <p:nvPr/>
      </p:nvGrpSpPr>
      <p:grpSpPr>
        <a:xfrm>
          <a:off x="0" y="0"/>
          <a:ext cx="0" cy="0"/>
          <a:chOff x="0" y="0"/>
          <a:chExt cx="0" cy="0"/>
        </a:xfrm>
      </p:grpSpPr>
      <p:pic>
        <p:nvPicPr>
          <p:cNvPr id="217" name="Google Shape;217;g1964decc8f3_0_37"/>
          <p:cNvPicPr preferRelativeResize="0"/>
          <p:nvPr/>
        </p:nvPicPr>
        <p:blipFill rotWithShape="1">
          <a:blip r:embed="rId3">
            <a:alphaModFix/>
          </a:blip>
          <a:srcRect/>
          <a:stretch/>
        </p:blipFill>
        <p:spPr>
          <a:xfrm>
            <a:off x="0" y="6041924"/>
            <a:ext cx="12192000" cy="816077"/>
          </a:xfrm>
          <a:prstGeom prst="rect">
            <a:avLst/>
          </a:prstGeom>
          <a:noFill/>
          <a:ln>
            <a:noFill/>
          </a:ln>
        </p:spPr>
      </p:pic>
      <p:pic>
        <p:nvPicPr>
          <p:cNvPr id="218" name="Google Shape;218;g1964decc8f3_0_37"/>
          <p:cNvPicPr preferRelativeResize="0"/>
          <p:nvPr/>
        </p:nvPicPr>
        <p:blipFill rotWithShape="1">
          <a:blip r:embed="rId4">
            <a:alphaModFix/>
          </a:blip>
          <a:srcRect/>
          <a:stretch/>
        </p:blipFill>
        <p:spPr>
          <a:xfrm>
            <a:off x="9517626" y="6192300"/>
            <a:ext cx="2530373" cy="515324"/>
          </a:xfrm>
          <a:prstGeom prst="rect">
            <a:avLst/>
          </a:prstGeom>
          <a:noFill/>
          <a:ln>
            <a:noFill/>
          </a:ln>
        </p:spPr>
      </p:pic>
      <p:sp>
        <p:nvSpPr>
          <p:cNvPr id="219" name="Google Shape;219;g1964decc8f3_0_37"/>
          <p:cNvSpPr txBox="1"/>
          <p:nvPr/>
        </p:nvSpPr>
        <p:spPr>
          <a:xfrm>
            <a:off x="477301" y="280300"/>
            <a:ext cx="5085300" cy="1077300"/>
          </a:xfrm>
          <a:prstGeom prst="rect">
            <a:avLst/>
          </a:prstGeom>
          <a:noFill/>
          <a:ln>
            <a:noFill/>
          </a:ln>
        </p:spPr>
        <p:txBody>
          <a:bodyPr spcFirstLastPara="1" wrap="square" lIns="91425" tIns="45700" rIns="91425" bIns="45700" anchor="t" anchorCtr="0">
            <a:spAutoFit/>
          </a:bodyPr>
          <a:lstStyle/>
          <a:p>
            <a:pPr marL="0" lvl="0" indent="0" algn="l" rtl="0">
              <a:spcBef>
                <a:spcPts val="0"/>
              </a:spcBef>
              <a:spcAft>
                <a:spcPts val="0"/>
              </a:spcAft>
              <a:buSzPts val="1100"/>
              <a:buNone/>
            </a:pPr>
            <a:r>
              <a:rPr lang="es-MX" sz="3200">
                <a:solidFill>
                  <a:srgbClr val="31538F"/>
                </a:solidFill>
              </a:rPr>
              <a:t>Impacto de la pandemia en el mercado laboral</a:t>
            </a:r>
            <a:endParaRPr sz="3200">
              <a:solidFill>
                <a:srgbClr val="31538F"/>
              </a:solidFill>
            </a:endParaRPr>
          </a:p>
        </p:txBody>
      </p:sp>
      <p:pic>
        <p:nvPicPr>
          <p:cNvPr id="220" name="Google Shape;220;g1964decc8f3_0_37"/>
          <p:cNvPicPr preferRelativeResize="0"/>
          <p:nvPr/>
        </p:nvPicPr>
        <p:blipFill>
          <a:blip r:embed="rId5">
            <a:alphaModFix/>
          </a:blip>
          <a:stretch>
            <a:fillRect/>
          </a:stretch>
        </p:blipFill>
        <p:spPr>
          <a:xfrm>
            <a:off x="7774850" y="0"/>
            <a:ext cx="4417149" cy="6041924"/>
          </a:xfrm>
          <a:prstGeom prst="rect">
            <a:avLst/>
          </a:prstGeom>
          <a:noFill/>
          <a:ln>
            <a:noFill/>
          </a:ln>
        </p:spPr>
      </p:pic>
      <p:sp>
        <p:nvSpPr>
          <p:cNvPr id="221" name="Google Shape;221;g1964decc8f3_0_37"/>
          <p:cNvSpPr txBox="1"/>
          <p:nvPr/>
        </p:nvSpPr>
        <p:spPr>
          <a:xfrm>
            <a:off x="477300" y="1841425"/>
            <a:ext cx="6732300" cy="1847100"/>
          </a:xfrm>
          <a:prstGeom prst="rect">
            <a:avLst/>
          </a:prstGeom>
          <a:noFill/>
          <a:ln>
            <a:noFill/>
          </a:ln>
        </p:spPr>
        <p:txBody>
          <a:bodyPr spcFirstLastPara="1" wrap="square" lIns="91425" tIns="91425" rIns="91425" bIns="91425" anchor="t" anchorCtr="0">
            <a:spAutoFit/>
          </a:bodyPr>
          <a:lstStyle/>
          <a:p>
            <a:pPr marL="0" lvl="0" indent="0" algn="just" rtl="0">
              <a:spcBef>
                <a:spcPts val="0"/>
              </a:spcBef>
              <a:spcAft>
                <a:spcPts val="0"/>
              </a:spcAft>
              <a:buNone/>
            </a:pPr>
            <a:r>
              <a:rPr lang="es-MX" sz="1800">
                <a:solidFill>
                  <a:srgbClr val="191919"/>
                </a:solidFill>
              </a:rPr>
              <a:t>El impacto negativo qué generó la pandemia sobre el mercado laboral fue muy significativo. De acuerdo al INEGI, entre marzo y abril del 2020 se perdieron 12.5 millones de puestos de trabajo. Sin embargo, los trabajadores informales absorbieron el mayor impacto. De la pérdida inicial en el empleo, 10.4 millones eran parte de la informalidad y 2.1 millones de la formalidad.</a:t>
            </a:r>
            <a:endParaRPr sz="1800"/>
          </a:p>
        </p:txBody>
      </p:sp>
      <p:sp>
        <p:nvSpPr>
          <p:cNvPr id="222" name="Google Shape;222;g1964decc8f3_0_37"/>
          <p:cNvSpPr txBox="1"/>
          <p:nvPr/>
        </p:nvSpPr>
        <p:spPr>
          <a:xfrm>
            <a:off x="502350" y="3764725"/>
            <a:ext cx="6682200" cy="1293000"/>
          </a:xfrm>
          <a:prstGeom prst="rect">
            <a:avLst/>
          </a:prstGeom>
          <a:noFill/>
          <a:ln>
            <a:noFill/>
          </a:ln>
        </p:spPr>
        <p:txBody>
          <a:bodyPr spcFirstLastPara="1" wrap="square" lIns="91425" tIns="91425" rIns="91425" bIns="91425" anchor="t" anchorCtr="0">
            <a:spAutoFit/>
          </a:bodyPr>
          <a:lstStyle/>
          <a:p>
            <a:pPr marL="0" lvl="0" indent="0" algn="just" rtl="0">
              <a:spcBef>
                <a:spcPts val="0"/>
              </a:spcBef>
              <a:spcAft>
                <a:spcPts val="0"/>
              </a:spcAft>
              <a:buNone/>
            </a:pPr>
            <a:r>
              <a:rPr lang="es-MX" sz="1800"/>
              <a:t>A principios del año en curso se comenzó con la reactivación de la movilidad total en todos los sectores a excepción del área de salud donde aún es necesario el uso de cubrebocas y el distanciamiento </a:t>
            </a:r>
            <a:endParaRPr sz="180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26"/>
        <p:cNvGrpSpPr/>
        <p:nvPr/>
      </p:nvGrpSpPr>
      <p:grpSpPr>
        <a:xfrm>
          <a:off x="0" y="0"/>
          <a:ext cx="0" cy="0"/>
          <a:chOff x="0" y="0"/>
          <a:chExt cx="0" cy="0"/>
        </a:xfrm>
      </p:grpSpPr>
      <p:pic>
        <p:nvPicPr>
          <p:cNvPr id="227" name="Google Shape;227;g1964decc8f3_0_47"/>
          <p:cNvPicPr preferRelativeResize="0"/>
          <p:nvPr/>
        </p:nvPicPr>
        <p:blipFill rotWithShape="1">
          <a:blip r:embed="rId3">
            <a:alphaModFix/>
          </a:blip>
          <a:srcRect/>
          <a:stretch/>
        </p:blipFill>
        <p:spPr>
          <a:xfrm>
            <a:off x="0" y="6041924"/>
            <a:ext cx="12192000" cy="816077"/>
          </a:xfrm>
          <a:prstGeom prst="rect">
            <a:avLst/>
          </a:prstGeom>
          <a:noFill/>
          <a:ln>
            <a:noFill/>
          </a:ln>
        </p:spPr>
      </p:pic>
      <p:pic>
        <p:nvPicPr>
          <p:cNvPr id="228" name="Google Shape;228;g1964decc8f3_0_47"/>
          <p:cNvPicPr preferRelativeResize="0"/>
          <p:nvPr/>
        </p:nvPicPr>
        <p:blipFill rotWithShape="1">
          <a:blip r:embed="rId4">
            <a:alphaModFix/>
          </a:blip>
          <a:srcRect/>
          <a:stretch/>
        </p:blipFill>
        <p:spPr>
          <a:xfrm>
            <a:off x="9517626" y="6192300"/>
            <a:ext cx="2530373" cy="515324"/>
          </a:xfrm>
          <a:prstGeom prst="rect">
            <a:avLst/>
          </a:prstGeom>
          <a:noFill/>
          <a:ln>
            <a:noFill/>
          </a:ln>
        </p:spPr>
      </p:pic>
      <p:sp>
        <p:nvSpPr>
          <p:cNvPr id="229" name="Google Shape;229;g1964decc8f3_0_47"/>
          <p:cNvSpPr txBox="1"/>
          <p:nvPr/>
        </p:nvSpPr>
        <p:spPr>
          <a:xfrm>
            <a:off x="3159201" y="213575"/>
            <a:ext cx="5085300" cy="585000"/>
          </a:xfrm>
          <a:prstGeom prst="rect">
            <a:avLst/>
          </a:prstGeom>
          <a:noFill/>
          <a:ln>
            <a:noFill/>
          </a:ln>
        </p:spPr>
        <p:txBody>
          <a:bodyPr spcFirstLastPara="1" wrap="square" lIns="91425" tIns="45700" rIns="91425" bIns="45700" anchor="t" anchorCtr="0">
            <a:spAutoFit/>
          </a:bodyPr>
          <a:lstStyle/>
          <a:p>
            <a:pPr marL="0" lvl="0" indent="0" algn="l" rtl="0">
              <a:spcBef>
                <a:spcPts val="0"/>
              </a:spcBef>
              <a:spcAft>
                <a:spcPts val="0"/>
              </a:spcAft>
              <a:buSzPts val="1100"/>
              <a:buNone/>
            </a:pPr>
            <a:r>
              <a:rPr lang="es-MX" sz="3200">
                <a:solidFill>
                  <a:srgbClr val="1E4E79"/>
                </a:solidFill>
              </a:rPr>
              <a:t>Contexto </a:t>
            </a:r>
            <a:endParaRPr sz="3200">
              <a:solidFill>
                <a:srgbClr val="1E4E79"/>
              </a:solidFill>
            </a:endParaRPr>
          </a:p>
        </p:txBody>
      </p:sp>
      <p:pic>
        <p:nvPicPr>
          <p:cNvPr id="230" name="Google Shape;230;g1964decc8f3_0_47"/>
          <p:cNvPicPr preferRelativeResize="0"/>
          <p:nvPr/>
        </p:nvPicPr>
        <p:blipFill>
          <a:blip r:embed="rId5">
            <a:alphaModFix/>
          </a:blip>
          <a:stretch>
            <a:fillRect/>
          </a:stretch>
        </p:blipFill>
        <p:spPr>
          <a:xfrm>
            <a:off x="5876500" y="1305300"/>
            <a:ext cx="6315500" cy="4736625"/>
          </a:xfrm>
          <a:prstGeom prst="rect">
            <a:avLst/>
          </a:prstGeom>
          <a:noFill/>
          <a:ln>
            <a:noFill/>
          </a:ln>
        </p:spPr>
      </p:pic>
      <p:sp>
        <p:nvSpPr>
          <p:cNvPr id="231" name="Google Shape;231;g1964decc8f3_0_47"/>
          <p:cNvSpPr txBox="1"/>
          <p:nvPr/>
        </p:nvSpPr>
        <p:spPr>
          <a:xfrm>
            <a:off x="529675" y="1305300"/>
            <a:ext cx="4948800" cy="2401200"/>
          </a:xfrm>
          <a:prstGeom prst="rect">
            <a:avLst/>
          </a:prstGeom>
          <a:noFill/>
          <a:ln>
            <a:noFill/>
          </a:ln>
        </p:spPr>
        <p:txBody>
          <a:bodyPr spcFirstLastPara="1" wrap="square" lIns="91425" tIns="91425" rIns="91425" bIns="91425" anchor="t" anchorCtr="0">
            <a:spAutoFit/>
          </a:bodyPr>
          <a:lstStyle/>
          <a:p>
            <a:pPr marL="0" lvl="0" indent="0" algn="just" rtl="0">
              <a:spcBef>
                <a:spcPts val="0"/>
              </a:spcBef>
              <a:spcAft>
                <a:spcPts val="0"/>
              </a:spcAft>
              <a:buNone/>
            </a:pPr>
            <a:r>
              <a:rPr lang="es-MX" sz="1800"/>
              <a:t>Esto generó un entorno de muchas oportunidades donde a pesar de ya “volver a la normalidad” se mantuvieron y se les brindó mayor crecimiento a muchos servicios y nuevas estrategias de negocio, que se siguen manteniendo entre ellas el servicio de delivery, el mercado pick up y la facilidad de pago con tarjeta o transferencias.</a:t>
            </a:r>
            <a:endParaRPr sz="1800"/>
          </a:p>
        </p:txBody>
      </p:sp>
      <p:sp>
        <p:nvSpPr>
          <p:cNvPr id="232" name="Google Shape;232;g1964decc8f3_0_47"/>
          <p:cNvSpPr txBox="1"/>
          <p:nvPr/>
        </p:nvSpPr>
        <p:spPr>
          <a:xfrm>
            <a:off x="529675" y="3838975"/>
            <a:ext cx="4873500" cy="1847100"/>
          </a:xfrm>
          <a:prstGeom prst="rect">
            <a:avLst/>
          </a:prstGeom>
          <a:noFill/>
          <a:ln>
            <a:noFill/>
          </a:ln>
        </p:spPr>
        <p:txBody>
          <a:bodyPr spcFirstLastPara="1" wrap="square" lIns="91425" tIns="91425" rIns="91425" bIns="91425" anchor="t" anchorCtr="0">
            <a:spAutoFit/>
          </a:bodyPr>
          <a:lstStyle/>
          <a:p>
            <a:pPr marL="0" lvl="0" indent="0" algn="just" rtl="0">
              <a:spcBef>
                <a:spcPts val="0"/>
              </a:spcBef>
              <a:spcAft>
                <a:spcPts val="0"/>
              </a:spcAft>
              <a:buNone/>
            </a:pPr>
            <a:r>
              <a:rPr lang="es-MX" sz="1800"/>
              <a:t>A pesar de que a muchos locatarios las ideas innovadoras no les resultaban viables, trataban de acoplarse al entorno, mientras que otros ya  estaban haciendo uso de nuevas técnicas y modelos más útiles para su negocio.</a:t>
            </a:r>
            <a:endParaRPr sz="180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36"/>
        <p:cNvGrpSpPr/>
        <p:nvPr/>
      </p:nvGrpSpPr>
      <p:grpSpPr>
        <a:xfrm>
          <a:off x="0" y="0"/>
          <a:ext cx="0" cy="0"/>
          <a:chOff x="0" y="0"/>
          <a:chExt cx="0" cy="0"/>
        </a:xfrm>
      </p:grpSpPr>
      <p:pic>
        <p:nvPicPr>
          <p:cNvPr id="237" name="Google Shape;237;g197ef190ed7_7_52"/>
          <p:cNvPicPr preferRelativeResize="0"/>
          <p:nvPr/>
        </p:nvPicPr>
        <p:blipFill rotWithShape="1">
          <a:blip r:embed="rId3">
            <a:alphaModFix/>
          </a:blip>
          <a:srcRect/>
          <a:stretch/>
        </p:blipFill>
        <p:spPr>
          <a:xfrm>
            <a:off x="0" y="6041924"/>
            <a:ext cx="12192000" cy="816077"/>
          </a:xfrm>
          <a:prstGeom prst="rect">
            <a:avLst/>
          </a:prstGeom>
          <a:noFill/>
          <a:ln>
            <a:noFill/>
          </a:ln>
        </p:spPr>
      </p:pic>
      <p:pic>
        <p:nvPicPr>
          <p:cNvPr id="238" name="Google Shape;238;g197ef190ed7_7_52"/>
          <p:cNvPicPr preferRelativeResize="0"/>
          <p:nvPr/>
        </p:nvPicPr>
        <p:blipFill rotWithShape="1">
          <a:blip r:embed="rId4">
            <a:alphaModFix/>
          </a:blip>
          <a:srcRect/>
          <a:stretch/>
        </p:blipFill>
        <p:spPr>
          <a:xfrm>
            <a:off x="9517626" y="6192300"/>
            <a:ext cx="2530373" cy="515324"/>
          </a:xfrm>
          <a:prstGeom prst="rect">
            <a:avLst/>
          </a:prstGeom>
          <a:noFill/>
          <a:ln>
            <a:noFill/>
          </a:ln>
        </p:spPr>
      </p:pic>
      <p:sp>
        <p:nvSpPr>
          <p:cNvPr id="239" name="Google Shape;239;g197ef190ed7_7_52"/>
          <p:cNvSpPr txBox="1"/>
          <p:nvPr/>
        </p:nvSpPr>
        <p:spPr>
          <a:xfrm>
            <a:off x="3467700" y="177975"/>
            <a:ext cx="7145100" cy="523200"/>
          </a:xfrm>
          <a:prstGeom prst="rect">
            <a:avLst/>
          </a:prstGeom>
          <a:noFill/>
          <a:ln>
            <a:noFill/>
          </a:ln>
        </p:spPr>
        <p:txBody>
          <a:bodyPr spcFirstLastPara="1" wrap="square" lIns="91425" tIns="45700" rIns="91425" bIns="45700" anchor="t" anchorCtr="0">
            <a:spAutoFit/>
          </a:bodyPr>
          <a:lstStyle/>
          <a:p>
            <a:pPr marL="0" lvl="0" indent="0" algn="l" rtl="0">
              <a:spcBef>
                <a:spcPts val="0"/>
              </a:spcBef>
              <a:spcAft>
                <a:spcPts val="0"/>
              </a:spcAft>
              <a:buSzPts val="1100"/>
              <a:buNone/>
            </a:pPr>
            <a:r>
              <a:rPr lang="es-MX" sz="2800">
                <a:solidFill>
                  <a:srgbClr val="31538F"/>
                </a:solidFill>
              </a:rPr>
              <a:t>Contexto de este semestre. </a:t>
            </a:r>
            <a:endParaRPr sz="2800">
              <a:solidFill>
                <a:srgbClr val="31538F"/>
              </a:solidFill>
            </a:endParaRPr>
          </a:p>
        </p:txBody>
      </p:sp>
      <p:sp>
        <p:nvSpPr>
          <p:cNvPr id="240" name="Google Shape;240;g197ef190ed7_7_52"/>
          <p:cNvSpPr txBox="1"/>
          <p:nvPr/>
        </p:nvSpPr>
        <p:spPr>
          <a:xfrm>
            <a:off x="3575500" y="828888"/>
            <a:ext cx="6407400" cy="3232500"/>
          </a:xfrm>
          <a:prstGeom prst="rect">
            <a:avLst/>
          </a:prstGeom>
          <a:noFill/>
          <a:ln>
            <a:noFill/>
          </a:ln>
        </p:spPr>
        <p:txBody>
          <a:bodyPr spcFirstLastPara="1" wrap="square" lIns="91425" tIns="91425" rIns="91425" bIns="91425" anchor="t" anchorCtr="0">
            <a:spAutoFit/>
          </a:bodyPr>
          <a:lstStyle/>
          <a:p>
            <a:pPr marL="0" lvl="0" indent="0" algn="just" rtl="0">
              <a:spcBef>
                <a:spcPts val="0"/>
              </a:spcBef>
              <a:spcAft>
                <a:spcPts val="0"/>
              </a:spcAft>
              <a:buNone/>
            </a:pPr>
            <a:r>
              <a:rPr lang="es-MX" sz="1800"/>
              <a:t>Durante la pandemia, las rutinas de consumo se vieron afectadas, de la noche a la mañana los comportamientos de compra de los consumidores cambiaron. Y es que, el confinamiento ha traído nuevos consumidores digitales y hábitos de compra, consolidando y evolucionando la venta online. </a:t>
            </a:r>
            <a:endParaRPr sz="1800"/>
          </a:p>
          <a:p>
            <a:pPr marL="0" lvl="0" indent="0" algn="just" rtl="0">
              <a:spcBef>
                <a:spcPts val="0"/>
              </a:spcBef>
              <a:spcAft>
                <a:spcPts val="0"/>
              </a:spcAft>
              <a:buNone/>
            </a:pPr>
            <a:endParaRPr sz="1800"/>
          </a:p>
          <a:p>
            <a:pPr marL="0" lvl="0" indent="0" algn="just" rtl="0">
              <a:spcBef>
                <a:spcPts val="0"/>
              </a:spcBef>
              <a:spcAft>
                <a:spcPts val="0"/>
              </a:spcAft>
              <a:buNone/>
            </a:pPr>
            <a:r>
              <a:rPr lang="es-MX" sz="1800"/>
              <a:t>A pesar de que el 70% de la población tiene pensado retomar el ritmo de vida que llevaba antes del Covid-19, su comportamiento nunca va a ser el mismo. Este se va a ver afectado en todos los sentidos.</a:t>
            </a:r>
            <a:endParaRPr sz="1800"/>
          </a:p>
        </p:txBody>
      </p:sp>
      <p:pic>
        <p:nvPicPr>
          <p:cNvPr id="241" name="Google Shape;241;g197ef190ed7_7_52"/>
          <p:cNvPicPr preferRelativeResize="0"/>
          <p:nvPr/>
        </p:nvPicPr>
        <p:blipFill>
          <a:blip r:embed="rId5">
            <a:alphaModFix/>
          </a:blip>
          <a:stretch>
            <a:fillRect/>
          </a:stretch>
        </p:blipFill>
        <p:spPr>
          <a:xfrm>
            <a:off x="0" y="0"/>
            <a:ext cx="3215151" cy="6041924"/>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45"/>
        <p:cNvGrpSpPr/>
        <p:nvPr/>
      </p:nvGrpSpPr>
      <p:grpSpPr>
        <a:xfrm>
          <a:off x="0" y="0"/>
          <a:ext cx="0" cy="0"/>
          <a:chOff x="0" y="0"/>
          <a:chExt cx="0" cy="0"/>
        </a:xfrm>
      </p:grpSpPr>
      <p:pic>
        <p:nvPicPr>
          <p:cNvPr id="246" name="Google Shape;246;g197ef190ed7_7_65"/>
          <p:cNvPicPr preferRelativeResize="0"/>
          <p:nvPr/>
        </p:nvPicPr>
        <p:blipFill rotWithShape="1">
          <a:blip r:embed="rId3">
            <a:alphaModFix/>
          </a:blip>
          <a:srcRect/>
          <a:stretch/>
        </p:blipFill>
        <p:spPr>
          <a:xfrm>
            <a:off x="0" y="6041924"/>
            <a:ext cx="12192000" cy="816077"/>
          </a:xfrm>
          <a:prstGeom prst="rect">
            <a:avLst/>
          </a:prstGeom>
          <a:noFill/>
          <a:ln>
            <a:noFill/>
          </a:ln>
        </p:spPr>
      </p:pic>
      <p:pic>
        <p:nvPicPr>
          <p:cNvPr id="247" name="Google Shape;247;g197ef190ed7_7_65"/>
          <p:cNvPicPr preferRelativeResize="0"/>
          <p:nvPr/>
        </p:nvPicPr>
        <p:blipFill rotWithShape="1">
          <a:blip r:embed="rId4">
            <a:alphaModFix/>
          </a:blip>
          <a:srcRect/>
          <a:stretch/>
        </p:blipFill>
        <p:spPr>
          <a:xfrm>
            <a:off x="9517626" y="6192300"/>
            <a:ext cx="2530373" cy="515324"/>
          </a:xfrm>
          <a:prstGeom prst="rect">
            <a:avLst/>
          </a:prstGeom>
          <a:noFill/>
          <a:ln>
            <a:noFill/>
          </a:ln>
        </p:spPr>
      </p:pic>
      <p:sp>
        <p:nvSpPr>
          <p:cNvPr id="248" name="Google Shape;248;g197ef190ed7_7_65"/>
          <p:cNvSpPr txBox="1"/>
          <p:nvPr/>
        </p:nvSpPr>
        <p:spPr>
          <a:xfrm>
            <a:off x="3159201" y="106775"/>
            <a:ext cx="5085300" cy="1077300"/>
          </a:xfrm>
          <a:prstGeom prst="rect">
            <a:avLst/>
          </a:prstGeom>
          <a:noFill/>
          <a:ln>
            <a:noFill/>
          </a:ln>
        </p:spPr>
        <p:txBody>
          <a:bodyPr spcFirstLastPara="1" wrap="square" lIns="91425" tIns="45700" rIns="91425" bIns="45700" anchor="t" anchorCtr="0">
            <a:spAutoFit/>
          </a:bodyPr>
          <a:lstStyle/>
          <a:p>
            <a:pPr marL="0" lvl="0" indent="0" algn="l" rtl="0">
              <a:spcBef>
                <a:spcPts val="0"/>
              </a:spcBef>
              <a:spcAft>
                <a:spcPts val="0"/>
              </a:spcAft>
              <a:buSzPts val="1100"/>
              <a:buNone/>
            </a:pPr>
            <a:r>
              <a:rPr lang="es-MX" sz="3200">
                <a:solidFill>
                  <a:srgbClr val="1E4E79"/>
                </a:solidFill>
              </a:rPr>
              <a:t>¿Qué es </a:t>
            </a:r>
            <a:endParaRPr sz="3200">
              <a:solidFill>
                <a:srgbClr val="1E4E79"/>
              </a:solidFill>
            </a:endParaRPr>
          </a:p>
          <a:p>
            <a:pPr marL="0" lvl="0" indent="0" algn="l" rtl="0">
              <a:spcBef>
                <a:spcPts val="0"/>
              </a:spcBef>
              <a:spcAft>
                <a:spcPts val="0"/>
              </a:spcAft>
              <a:buSzPts val="1100"/>
              <a:buNone/>
            </a:pPr>
            <a:r>
              <a:rPr lang="es-MX" sz="3200">
                <a:solidFill>
                  <a:srgbClr val="1E4E79"/>
                </a:solidFill>
              </a:rPr>
              <a:t> el consumo local?</a:t>
            </a:r>
            <a:endParaRPr sz="3200">
              <a:solidFill>
                <a:srgbClr val="1E4E79"/>
              </a:solidFill>
            </a:endParaRPr>
          </a:p>
        </p:txBody>
      </p:sp>
      <p:pic>
        <p:nvPicPr>
          <p:cNvPr id="249" name="Google Shape;249;g197ef190ed7_7_65"/>
          <p:cNvPicPr preferRelativeResize="0"/>
          <p:nvPr/>
        </p:nvPicPr>
        <p:blipFill>
          <a:blip r:embed="rId5">
            <a:alphaModFix/>
          </a:blip>
          <a:stretch>
            <a:fillRect/>
          </a:stretch>
        </p:blipFill>
        <p:spPr>
          <a:xfrm>
            <a:off x="5876500" y="1115450"/>
            <a:ext cx="6315500" cy="4736625"/>
          </a:xfrm>
          <a:prstGeom prst="rect">
            <a:avLst/>
          </a:prstGeom>
          <a:noFill/>
          <a:ln>
            <a:noFill/>
          </a:ln>
        </p:spPr>
      </p:pic>
      <p:sp>
        <p:nvSpPr>
          <p:cNvPr id="250" name="Google Shape;250;g197ef190ed7_7_65"/>
          <p:cNvSpPr txBox="1"/>
          <p:nvPr/>
        </p:nvSpPr>
        <p:spPr>
          <a:xfrm>
            <a:off x="529675" y="1305300"/>
            <a:ext cx="4948800" cy="2955300"/>
          </a:xfrm>
          <a:prstGeom prst="rect">
            <a:avLst/>
          </a:prstGeom>
          <a:noFill/>
          <a:ln>
            <a:noFill/>
          </a:ln>
        </p:spPr>
        <p:txBody>
          <a:bodyPr spcFirstLastPara="1" wrap="square" lIns="91425" tIns="91425" rIns="91425" bIns="91425" anchor="t" anchorCtr="0">
            <a:spAutoFit/>
          </a:bodyPr>
          <a:lstStyle/>
          <a:p>
            <a:pPr marL="0" marR="0" lvl="0" indent="0" algn="just" rtl="0">
              <a:lnSpc>
                <a:spcPct val="100000"/>
              </a:lnSpc>
              <a:spcBef>
                <a:spcPts val="0"/>
              </a:spcBef>
              <a:spcAft>
                <a:spcPts val="0"/>
              </a:spcAft>
              <a:buNone/>
            </a:pPr>
            <a:r>
              <a:rPr lang="es-MX" sz="1800"/>
              <a:t>Se trata de un modelo de consumo responsable o consciente, contrario al consumismo, centrado en la satisfacción de aquello que es estrictamente necesario a fin de mejorar el bienestar de las generaciones presentes y futuras. Un modelo, por tanto, sostenible y en el que sí importan los posibles impactos ambientales y sociales derivados de la cadena de producción, transporte, distribución y consumo.</a:t>
            </a:r>
            <a:endParaRPr sz="1800"/>
          </a:p>
        </p:txBody>
      </p:sp>
      <p:sp>
        <p:nvSpPr>
          <p:cNvPr id="251" name="Google Shape;251;g197ef190ed7_7_65"/>
          <p:cNvSpPr txBox="1"/>
          <p:nvPr/>
        </p:nvSpPr>
        <p:spPr>
          <a:xfrm>
            <a:off x="529675" y="3838975"/>
            <a:ext cx="4873500" cy="461700"/>
          </a:xfrm>
          <a:prstGeom prst="rect">
            <a:avLst/>
          </a:prstGeom>
          <a:noFill/>
          <a:ln>
            <a:noFill/>
          </a:ln>
        </p:spPr>
        <p:txBody>
          <a:bodyPr spcFirstLastPara="1" wrap="square" lIns="91425" tIns="91425" rIns="91425" bIns="91425" anchor="t" anchorCtr="0">
            <a:spAutoFit/>
          </a:bodyPr>
          <a:lstStyle/>
          <a:p>
            <a:pPr marL="0" lvl="0" indent="0" algn="just" rtl="0">
              <a:spcBef>
                <a:spcPts val="0"/>
              </a:spcBef>
              <a:spcAft>
                <a:spcPts val="0"/>
              </a:spcAft>
              <a:buNone/>
            </a:pPr>
            <a:endParaRPr sz="1800"/>
          </a:p>
        </p:txBody>
      </p:sp>
    </p:spTree>
  </p:cSld>
  <p:clrMapOvr>
    <a:masterClrMapping/>
  </p:clrMapOvr>
</p:sld>
</file>

<file path=ppt/theme/theme1.xml><?xml version="1.0" encoding="utf-8"?>
<a:theme xmlns:a="http://schemas.openxmlformats.org/drawingml/2006/main" name="1_Tema de Office">
  <a:themeElements>
    <a:clrScheme name="Tema d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2588</Words>
  <Application>Microsoft Office PowerPoint</Application>
  <PresentationFormat>Panorámica</PresentationFormat>
  <Paragraphs>198</Paragraphs>
  <Slides>46</Slides>
  <Notes>46</Notes>
  <HiddenSlides>0</HiddenSlides>
  <MMClips>0</MMClips>
  <ScaleCrop>false</ScaleCrop>
  <HeadingPairs>
    <vt:vector size="6" baseType="variant">
      <vt:variant>
        <vt:lpstr>Fuentes usadas</vt:lpstr>
      </vt:variant>
      <vt:variant>
        <vt:i4>6</vt:i4>
      </vt:variant>
      <vt:variant>
        <vt:lpstr>Tema</vt:lpstr>
      </vt:variant>
      <vt:variant>
        <vt:i4>2</vt:i4>
      </vt:variant>
      <vt:variant>
        <vt:lpstr>Títulos de diapositiva</vt:lpstr>
      </vt:variant>
      <vt:variant>
        <vt:i4>46</vt:i4>
      </vt:variant>
    </vt:vector>
  </HeadingPairs>
  <TitlesOfParts>
    <vt:vector size="54" baseType="lpstr">
      <vt:lpstr>Arial</vt:lpstr>
      <vt:lpstr>Times New Roman</vt:lpstr>
      <vt:lpstr>Architects Daughter</vt:lpstr>
      <vt:lpstr>Century Gothic</vt:lpstr>
      <vt:lpstr>Verdana</vt:lpstr>
      <vt:lpstr>Calibri</vt:lpstr>
      <vt:lpstr>1_Tema de Office</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Cadena de suministro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Importancia del uso QR</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carlos hernandez</dc:creator>
  <cp:lastModifiedBy>Alfredo Garcia Amador</cp:lastModifiedBy>
  <cp:revision>1</cp:revision>
  <dcterms:created xsi:type="dcterms:W3CDTF">2022-10-12T18:08:41Z</dcterms:created>
  <dcterms:modified xsi:type="dcterms:W3CDTF">2022-12-12T22:29:32Z</dcterms:modified>
</cp:coreProperties>
</file>