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  <p:sldMasterId id="2147483663" r:id="rId5"/>
  </p:sldMasterIdLst>
  <p:notesMasterIdLst>
    <p:notesMasterId r:id="rId8"/>
  </p:notesMasterIdLst>
  <p:sldIdLst>
    <p:sldId id="261" r:id="rId6"/>
    <p:sldId id="287" r:id="rId7"/>
  </p:sldIdLst>
  <p:sldSz cx="9144000" cy="6858000" type="screen4x3"/>
  <p:notesSz cx="6858000" cy="9144000"/>
  <p:custDataLst>
    <p:tags r:id="rId9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DFE6AA-3D76-52C7-17D1-A231BC6D9707}" v="38" dt="2020-10-30T00:18:38.243"/>
  </p1510:revLst>
</p1510:revInfo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5B9BD5"/>
          </a:solidFill>
        </a:fill>
      </a:tcStyle>
    </a:band1H>
    <a:band1V>
      <a:tcStyle>
        <a:tcBdr/>
        <a:fill>
          <a:solidFill>
            <a:srgbClr val="5B9BD5"/>
          </a:solidFill>
        </a:fill>
      </a:tcStyle>
    </a:band1V>
    <a:lastCol>
      <a:tcTxStyle b="on">
        <a:font>
          <a:latin typeface="Arial"/>
          <a:ea typeface="Arial"/>
          <a:cs typeface="Arial"/>
        </a:font>
      </a:tcTxStyle>
      <a:tcStyle>
        <a:tcBdr/>
      </a:tcStyle>
    </a:lastCol>
    <a:firstCol>
      <a:tcTxStyle b="on">
        <a:font>
          <a:latin typeface="Arial"/>
          <a:ea typeface="Arial"/>
          <a:cs typeface="Arial"/>
        </a:font>
      </a:tcTxStyle>
      <a:tcStyle>
        <a:tcBdr/>
      </a:tcStyle>
    </a:firstCol>
    <a:lastRow>
      <a:tcTxStyle b="on">
        <a:font>
          <a:latin typeface="Arial"/>
          <a:ea typeface="Arial"/>
          <a:cs typeface="Arial"/>
        </a:font>
      </a:tcTxStyle>
      <a:tcStyle>
        <a:tcBdr>
          <a:top>
            <a:ln w="50804" cap="flat" cmpd="dbl" algn="ctr">
              <a:solidFill>
                <a:srgbClr val="5B9BD5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Arial"/>
          <a:ea typeface="Arial"/>
          <a:cs typeface="Arial"/>
        </a:font>
      </a:tcTxStyle>
      <a:tcStyle>
        <a:tcBdr>
          <a:bottom>
            <a:ln w="25402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09" d="100"/>
          <a:sy n="109" d="100"/>
        </p:scale>
        <p:origin x="9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0093233-0AD3-D045-9582-483D08FAD8B8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1CF2CD-DBD9-8040-8BA5-6BFE3E89200C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4689DCAE-2376-BF45-85C7-96898BCFE174}" type="datetime1">
              <a:rPr lang="en-US"/>
              <a:pPr lvl="0"/>
              <a:t>11/9/2020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5C306D8-F660-904F-98BC-6F4054CB01F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286A0C4-AF71-4145-94C2-1281FE5E2FB2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19661E-509E-D443-9F9B-43ACB6A5B33C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41962-965D-924D-B557-D4480EA0E75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D060D3A-D5D1-DD4E-B10F-FB514AD27BEF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52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400"/>
      </a:spcBef>
      <a:spcAft>
        <a:spcPct val="0"/>
      </a:spcAft>
      <a:buNone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ヒラギノ角ゴ Pro W3" pitchFamily="80"/>
        <a:cs typeface="ヒラギノ角ゴ Pro W3" pitchFamily="80"/>
      </a:defRPr>
    </a:lvl1pPr>
    <a:lvl2pPr marL="457200" marR="0" lvl="1" indent="0" algn="l" defTabSz="914400" rtl="0" fontAlgn="auto" hangingPunct="0">
      <a:lnSpc>
        <a:spcPct val="100000"/>
      </a:lnSpc>
      <a:spcBef>
        <a:spcPts val="400"/>
      </a:spcBef>
      <a:spcAft>
        <a:spcPct val="0"/>
      </a:spcAft>
      <a:buNone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ヒラギノ角ゴ Pro W3" pitchFamily="80"/>
      </a:defRPr>
    </a:lvl2pPr>
    <a:lvl3pPr marL="914400" marR="0" lvl="2" indent="0" algn="l" defTabSz="914400" rtl="0" fontAlgn="auto" hangingPunct="0">
      <a:lnSpc>
        <a:spcPct val="100000"/>
      </a:lnSpc>
      <a:spcBef>
        <a:spcPts val="400"/>
      </a:spcBef>
      <a:spcAft>
        <a:spcPct val="0"/>
      </a:spcAft>
      <a:buNone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ヒラギノ角ゴ Pro W3" pitchFamily="80"/>
      </a:defRPr>
    </a:lvl3pPr>
    <a:lvl4pPr marL="1371600" marR="0" lvl="3" indent="0" algn="l" defTabSz="914400" rtl="0" fontAlgn="auto" hangingPunct="0">
      <a:lnSpc>
        <a:spcPct val="100000"/>
      </a:lnSpc>
      <a:spcBef>
        <a:spcPts val="400"/>
      </a:spcBef>
      <a:spcAft>
        <a:spcPct val="0"/>
      </a:spcAft>
      <a:buNone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ヒラギノ角ゴ Pro W3" pitchFamily="80"/>
      </a:defRPr>
    </a:lvl4pPr>
    <a:lvl5pPr marL="1828800" marR="0" lvl="4" indent="0" algn="l" defTabSz="914400" rtl="0" fontAlgn="auto" hangingPunct="0">
      <a:lnSpc>
        <a:spcPct val="100000"/>
      </a:lnSpc>
      <a:spcBef>
        <a:spcPts val="400"/>
      </a:spcBef>
      <a:spcAft>
        <a:spcPct val="0"/>
      </a:spcAft>
      <a:buNone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ヒラギノ角ゴ Pro W3" pitchFamily="8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02486-62A1-9D45-9B39-416E0D21DC5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143000" y="1122361"/>
            <a:ext cx="6858000" cy="2387598"/>
          </a:xfrm>
        </p:spPr>
        <p:txBody>
          <a:bodyPr anchor="b" anchorCtr="1"/>
          <a:lstStyle>
            <a:lvl1pPr algn="ctr">
              <a:defRPr sz="45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E42B13-D1F0-B047-9EF7-4AE44CA9D7E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</p:spPr>
        <p:txBody>
          <a:bodyPr anchorCtr="1"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6EC00-D3E4-CF4C-AA63-E321562B2C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151233-B65F-524C-9B69-470D46465716}" type="datetime1">
              <a:rPr lang="en-GB"/>
              <a:pPr lvl="0"/>
              <a:t>09/11/2020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D7691-A4EE-9C49-82EF-38D7E2E714B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D52E3-3795-0643-B40C-8C74BE8817E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E54CA5-A600-954C-B6AE-211DB7B705AD}" type="slidenum"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45951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3B906-EE5E-4B43-B562-A0C787AFA4D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685027-E58C-6C4F-80CC-37D6FFE22369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9BE6A-C18C-B141-9886-2EFA8139C94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D85DA4-E039-1F4C-B566-820B45FA6E67}" type="datetime1">
              <a:rPr lang="en-GB"/>
              <a:pPr lvl="0"/>
              <a:t>09/11/2020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7AE47-5C51-B94C-9929-D8F43EC9FF2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3CBEC-A376-2545-BEF4-9526D0262D5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7A9FEBC-9124-0E45-B6FB-755DF97530A1}" type="slidenum"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15662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DC2690-3432-1E4A-B84A-C7A4C970BE42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543675" y="365129"/>
            <a:ext cx="1971674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8C19AA-13A3-B44D-9633-7B8EBBCBF51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628650" y="365129"/>
            <a:ext cx="5800725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C5AD6-FF05-E240-9641-D52070CD6A9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966E9B-7D7A-D74B-850C-5C4A6DC47E0D}" type="datetime1">
              <a:rPr lang="en-GB"/>
              <a:pPr lvl="0"/>
              <a:t>09/11/2020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21E3D-4387-D141-AD18-11ECEA6B44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1E7DB-CAD0-2647-B5ED-A9543682344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8F9635F-EAC5-8249-B64D-6ED786EC96DE}" type="slidenum"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62637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9A53-E4E9-48AA-B29B-8132790705DD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 smtClean="0"/>
              <a:t>  </a:t>
            </a:r>
            <a:fld id="{ACEECB6D-DC2C-6445-9C4E-4201606F892A}" type="slidenum">
              <a:rPr smtClean="0"/>
              <a:t>‹Nº›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73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9A53-E4E9-48AA-B29B-8132790705DD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 smtClean="0"/>
              <a:t>  </a:t>
            </a:r>
            <a:fld id="{ACEECB6D-DC2C-6445-9C4E-4201606F892A}" type="slidenum">
              <a:rPr smtClean="0"/>
              <a:t>‹Nº›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80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9A53-E4E9-48AA-B29B-8132790705DD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 smtClean="0"/>
              <a:t>  </a:t>
            </a:r>
            <a:fld id="{ACEECB6D-DC2C-6445-9C4E-4201606F892A}" type="slidenum">
              <a:rPr smtClean="0"/>
              <a:t>‹Nº›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1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9A53-E4E9-48AA-B29B-8132790705DD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 smtClean="0"/>
              <a:t>  </a:t>
            </a:r>
            <a:fld id="{ACEECB6D-DC2C-6445-9C4E-4201606F892A}" type="slidenum">
              <a:rPr smtClean="0"/>
              <a:t>‹Nº›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60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9A53-E4E9-48AA-B29B-8132790705DD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 smtClean="0"/>
              <a:t>  </a:t>
            </a:r>
            <a:fld id="{ACEECB6D-DC2C-6445-9C4E-4201606F892A}" type="slidenum">
              <a:rPr smtClean="0"/>
              <a:t>‹Nº›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88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9A53-E4E9-48AA-B29B-8132790705DD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 smtClean="0"/>
              <a:t>  </a:t>
            </a:r>
            <a:fld id="{ACEECB6D-DC2C-6445-9C4E-4201606F892A}" type="slidenum">
              <a:rPr smtClean="0"/>
              <a:t>‹Nº›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67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9A53-E4E9-48AA-B29B-8132790705DD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 smtClean="0"/>
              <a:t>  </a:t>
            </a:r>
            <a:fld id="{ACEECB6D-DC2C-6445-9C4E-4201606F892A}" type="slidenum">
              <a:rPr smtClean="0"/>
              <a:t>‹Nº›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216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9A53-E4E9-48AA-B29B-8132790705DD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 smtClean="0"/>
              <a:t>  </a:t>
            </a:r>
            <a:fld id="{ACEECB6D-DC2C-6445-9C4E-4201606F892A}" type="slidenum">
              <a:rPr smtClean="0"/>
              <a:t>‹Nº›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721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D97C6-7DBF-8A4B-95E9-AE8A1A883E0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BCEAF-B790-A444-8BEB-A8CEDFBD78FC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851EE-50C0-D84F-87F1-3578DB623C0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E70060-004C-9049-B4E0-9A993D6D9E80}" type="datetime1">
              <a:rPr lang="en-GB"/>
              <a:pPr lvl="0"/>
              <a:t>09/11/2020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4CB59-25AF-F14F-AF29-06F9587C423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B3C3D-42FA-934E-9672-8B073CD9009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CDAE76F-082C-0D45-A21E-11B03FE1800F}" type="slidenum"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97279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9A53-E4E9-48AA-B29B-8132790705DD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 smtClean="0"/>
              <a:t>  </a:t>
            </a:r>
            <a:fld id="{ACEECB6D-DC2C-6445-9C4E-4201606F892A}" type="slidenum">
              <a:rPr smtClean="0"/>
              <a:t>‹Nº›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72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9A53-E4E9-48AA-B29B-8132790705DD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 smtClean="0"/>
              <a:t>  </a:t>
            </a:r>
            <a:fld id="{ACEECB6D-DC2C-6445-9C4E-4201606F892A}" type="slidenum">
              <a:rPr smtClean="0"/>
              <a:t>‹Nº›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113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9A53-E4E9-48AA-B29B-8132790705DD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US" smtClean="0"/>
              <a:t>  </a:t>
            </a:r>
            <a:fld id="{ACEECB6D-DC2C-6445-9C4E-4201606F892A}" type="slidenum">
              <a:rPr smtClean="0"/>
              <a:t>‹Nº›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190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E9A1E7B-DA68-914B-9AEB-A5D0CC1F29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8003" y="2492892"/>
            <a:ext cx="7633648" cy="1724503"/>
          </a:xfrm>
        </p:spPr>
        <p:txBody>
          <a:bodyPr anchor="t">
            <a:noAutofit/>
          </a:bodyPr>
          <a:lstStyle>
            <a:lvl1pPr>
              <a:defRPr sz="45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A3335DD9-2EC9-9844-AC9C-2BC0E9E61506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558003" y="6021287"/>
            <a:ext cx="7633648" cy="338337"/>
          </a:xfrm>
        </p:spPr>
        <p:txBody>
          <a:bodyPr anchor="b">
            <a:normAutofit/>
          </a:bodyPr>
          <a:lstStyle>
            <a:lvl1pPr marL="0" indent="0">
              <a:spcBef>
                <a:spcPct val="0"/>
              </a:spcBef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7037256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AB582-1BAA-E64F-B044-1847AE6DA4A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3885" y="1709735"/>
            <a:ext cx="7886700" cy="2852735"/>
          </a:xfrm>
        </p:spPr>
        <p:txBody>
          <a:bodyPr anchor="b"/>
          <a:lstStyle>
            <a:lvl1pPr>
              <a:defRPr sz="45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4BA28-78C0-974E-BC5D-EE9730933D5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 marL="0" indent="0">
              <a:buNone/>
              <a:defRPr sz="18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415F9-AD96-DA4B-8B88-21A90747FD6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885D83D-F7D7-864E-9CA5-5C089B6ED214}" type="datetime1">
              <a:rPr lang="en-GB"/>
              <a:pPr lvl="0"/>
              <a:t>09/11/2020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1777A-1FAE-054E-AE54-F7164D3144C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F6D46-5159-1845-B976-EA9883A1BB5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25DF652-82CD-F44C-923E-88B2D83A35C3}" type="slidenum"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38338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FA290-63B6-C94E-90E0-9E086DE5140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0E464-C92C-0A41-8316-70C883FEBB0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28650" y="1825627"/>
            <a:ext cx="3886200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9C665B-1C43-D14B-BE29-154B48F1012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29149" y="1825627"/>
            <a:ext cx="3886200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65734B-1BA5-1C48-8BE2-BCB918E81DA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EFFBE6-B9CB-4449-9A72-5E99F8CEF7DF}" type="datetime1">
              <a:rPr lang="en-GB"/>
              <a:pPr lvl="0"/>
              <a:t>09/11/2020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21ECDE-7C0F-EC44-842C-984F60AC60A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564C5B-B5DF-2F46-A6A2-BF9F0C4806E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0C5F6B3-8429-EF43-BAB3-8B297217619E}" type="slidenum"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1968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E0C34-2048-0041-92A0-9D899F1E1C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9838" y="365129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8DD872-D2B8-754A-AF61-B4D49BBCFCD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9838" y="1681160"/>
            <a:ext cx="3868341" cy="823910"/>
          </a:xfrm>
        </p:spPr>
        <p:txBody>
          <a:bodyPr anchor="b"/>
          <a:lstStyle>
            <a:lvl1pPr marL="0" indent="0">
              <a:buNone/>
              <a:defRPr sz="18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8A6DB1-43B6-534B-A1CD-E004E77C1AD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29838" y="2505071"/>
            <a:ext cx="3868341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FFBA98-C6B5-2941-B0F8-3879F197AA3E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29149" y="1681160"/>
            <a:ext cx="3887388" cy="823910"/>
          </a:xfrm>
        </p:spPr>
        <p:txBody>
          <a:bodyPr anchor="b"/>
          <a:lstStyle>
            <a:lvl1pPr marL="0" indent="0">
              <a:buNone/>
              <a:defRPr sz="18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0C8606-6879-F94D-A0B5-B030E19B4D9E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29149" y="2505071"/>
            <a:ext cx="3887388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633531-B42B-D54C-BCF1-E950139F4A8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3FC4BF-24EF-9145-AF21-789CACE2E39D}" type="datetime1">
              <a:rPr lang="en-GB"/>
              <a:pPr lvl="0"/>
              <a:t>09/11/2020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DE1270-8E6E-7843-B910-B3A1CE5DCFB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C7960E-B8FA-1241-A89B-2D8CAF6C873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5BF07D-1503-E841-A188-0642A8620E03}" type="slidenum"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24316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2481F-E857-1A4A-B84E-091176F5FF8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0CF23-BFB2-A440-974C-18DFD07A73B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33345C4-C8FE-BC49-84DC-39E1584E3861}" type="datetime1">
              <a:rPr lang="en-GB"/>
              <a:pPr lvl="0"/>
              <a:t>09/11/2020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91A359-78D8-C242-8F57-20ECA4EA859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F4D69D-200D-8B48-ADF4-6CBBD1219DC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E01211-E218-FD45-A764-46E791719A2A}" type="slidenum"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44527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388792-F9F5-F747-842D-A562B68AFCE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25E917-4F09-8F4D-8986-93707F120B7F}" type="datetime1">
              <a:rPr lang="en-GB"/>
              <a:pPr lvl="0"/>
              <a:t>09/11/2020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D154C-2361-C240-8B1D-70BB32376BF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E2AF5C-5543-CB40-9EF5-8F2AA288C4D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1622EC-E239-1440-BFFB-11F190845152}" type="slidenum"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85205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4FECB-7C1D-4F4A-AF63-4B0EA2C9DA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9838" y="457200"/>
            <a:ext cx="2949177" cy="1600200"/>
          </a:xfrm>
        </p:spPr>
        <p:txBody>
          <a:bodyPr anchor="b"/>
          <a:lstStyle>
            <a:lvl1pPr>
              <a:defRPr sz="24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DFD80-9CF2-7C4C-BC36-309E4D39E0F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887388" y="987423"/>
            <a:ext cx="4629149" cy="487362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DF65B-5B41-764C-9ADA-FF784A83241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9838" y="2057400"/>
            <a:ext cx="2949177" cy="3811584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FF084E-92F4-5042-9E00-11107CC6C54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D28A55-4DD4-DA47-9CAD-3DDAB03FEC0E}" type="datetime1">
              <a:rPr lang="en-GB"/>
              <a:pPr lvl="0"/>
              <a:t>09/11/2020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2CEB7F-79BA-3D4D-8905-07C7D7A7D74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F29A0C-8B2F-EC44-B0B1-D50E4F39544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968E1D-6B0A-7243-888E-9B621C9197C0}" type="slidenum"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23747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3B0A3-A6B6-A241-9A4B-B763772DEF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9838" y="457200"/>
            <a:ext cx="2949177" cy="1600200"/>
          </a:xfrm>
        </p:spPr>
        <p:txBody>
          <a:bodyPr anchor="b"/>
          <a:lstStyle>
            <a:lvl1pPr>
              <a:defRPr sz="24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F3342E-AC97-EB45-B836-68CA0B78863E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3887388" y="987423"/>
            <a:ext cx="4629149" cy="4873623"/>
          </a:xfrm>
        </p:spPr>
        <p:txBody>
          <a:bodyPr/>
          <a:lstStyle>
            <a:lvl1pPr marL="0" indent="0">
              <a:buNone/>
              <a:defRPr lang="en-GB" sz="2400"/>
            </a:lvl1pPr>
          </a:lstStyle>
          <a:p>
            <a:pPr lv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92CD76-2DE2-1248-81A9-EC93976E753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9838" y="2057400"/>
            <a:ext cx="2949177" cy="3811584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1EB5A3-60FF-DC4B-A4AE-355B2FA663B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EDF309E-DE37-F24E-9E8C-9C0B07B2C14B}" type="datetime1">
              <a:rPr lang="en-GB"/>
              <a:pPr lvl="0"/>
              <a:t>09/11/2020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031201-6F54-0F4F-A7FA-E51770B3382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902CE-598C-CA45-B44E-EBA0536E326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72AC84E-D1D2-5C40-BFF7-9349E654A968}" type="slidenum"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14077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12B635-E702-1147-BA76-761B08183E6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8650" y="365129"/>
            <a:ext cx="78867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5AC8F2-E1A5-3F47-86AE-FF074CC0C98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8650" y="1825627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27DFC-975C-9D43-AA4F-D3E3ADCE0AF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GB" sz="900" b="0" i="0" u="none" strike="noStrike" kern="1200" cap="none" spc="0" baseline="0">
                <a:solidFill>
                  <a:srgbClr val="898989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defRPr>
            </a:lvl1pPr>
          </a:lstStyle>
          <a:p>
            <a:pPr lvl="0"/>
            <a:fld id="{31BF8B1F-0097-504F-B30D-AD6F1CA27DF0}" type="datetime1">
              <a:rPr lang="en-GB"/>
              <a:pPr lvl="0"/>
              <a:t>09/11/2020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95C2DC-849B-5E43-A3CC-72A6567BD519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028949" y="6356351"/>
            <a:ext cx="3086099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GB" sz="900" b="0" i="0" u="none" strike="noStrike" kern="1200" cap="none" spc="0" baseline="0">
                <a:solidFill>
                  <a:srgbClr val="898989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45B81-D1F2-5D45-8063-F346BE04412E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457949" y="6356351"/>
            <a:ext cx="20574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GB" sz="900" b="0" i="0" u="none" strike="noStrike" kern="1200" cap="none" spc="0" baseline="0">
                <a:solidFill>
                  <a:srgbClr val="898989"/>
                </a:solidFill>
                <a:uFillTx/>
                <a:latin typeface="Arial" pitchFamily="80"/>
                <a:ea typeface="ヒラギノ角ゴ Pro W3" pitchFamily="80"/>
                <a:cs typeface="ヒラギノ角ゴ Pro W3" pitchFamily="80"/>
              </a:defRPr>
            </a:lvl1pPr>
          </a:lstStyle>
          <a:p>
            <a:pPr lvl="0"/>
            <a:fld id="{0596BD66-4B22-5D46-9C8F-45C7F9056C78}" type="slidenum"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/>
  <p:txStyles>
    <p:titleStyle>
      <a:lvl1pPr marL="0" marR="0" lvl="0" indent="0" algn="l" defTabSz="685800" rtl="0" fontAlgn="auto" hangingPunct="1">
        <a:lnSpc>
          <a:spcPct val="90000"/>
        </a:lnSpc>
        <a:spcBef>
          <a:spcPct val="0"/>
        </a:spcBef>
        <a:spcAft>
          <a:spcPct val="0"/>
        </a:spcAft>
        <a:buNone/>
        <a:defRPr lang="en-US" sz="33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171450" marR="0" lvl="0" indent="-171450" algn="l" defTabSz="685800" rtl="0" fontAlgn="auto" hangingPunct="1">
        <a:lnSpc>
          <a:spcPct val="90000"/>
        </a:lnSpc>
        <a:spcBef>
          <a:spcPts val="750"/>
        </a:spcBef>
        <a:spcAft>
          <a:spcPct val="0"/>
        </a:spcAft>
        <a:buSzTx/>
        <a:buFont typeface="Arial" pitchFamily="34" charset="0"/>
        <a:buChar char="•"/>
        <a:defRPr lang="en-US" sz="21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514350" marR="0" lvl="1" indent="-171450" algn="l" defTabSz="685800" rtl="0" fontAlgn="auto" hangingPunct="1">
        <a:lnSpc>
          <a:spcPct val="90000"/>
        </a:lnSpc>
        <a:spcBef>
          <a:spcPts val="375"/>
        </a:spcBef>
        <a:spcAft>
          <a:spcPct val="0"/>
        </a:spcAft>
        <a:buSzTx/>
        <a:buFont typeface="Arial" pitchFamily="34" charset="0"/>
        <a:buChar char="•"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857250" marR="0" lvl="2" indent="-171450" algn="l" defTabSz="685800" rtl="0" fontAlgn="auto" hangingPunct="1">
        <a:lnSpc>
          <a:spcPct val="90000"/>
        </a:lnSpc>
        <a:spcBef>
          <a:spcPts val="375"/>
        </a:spcBef>
        <a:spcAft>
          <a:spcPct val="0"/>
        </a:spcAft>
        <a:buSzTx/>
        <a:buFont typeface="Arial" pitchFamily="34" charset="0"/>
        <a:buChar char="•"/>
        <a:defRPr lang="en-US" sz="15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200150" marR="0" lvl="3" indent="-171450" algn="l" defTabSz="685800" rtl="0" fontAlgn="auto" hangingPunct="1">
        <a:lnSpc>
          <a:spcPct val="90000"/>
        </a:lnSpc>
        <a:spcBef>
          <a:spcPts val="375"/>
        </a:spcBef>
        <a:spcAft>
          <a:spcPct val="0"/>
        </a:spcAft>
        <a:buSzTx/>
        <a:buFont typeface="Arial" pitchFamily="34" charset="0"/>
        <a:buChar char="•"/>
        <a:defRPr lang="en-US" sz="135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1543050" marR="0" lvl="4" indent="-171450" algn="l" defTabSz="685800" rtl="0" fontAlgn="auto" hangingPunct="1">
        <a:lnSpc>
          <a:spcPct val="90000"/>
        </a:lnSpc>
        <a:spcBef>
          <a:spcPts val="375"/>
        </a:spcBef>
        <a:spcAft>
          <a:spcPct val="0"/>
        </a:spcAft>
        <a:buSzTx/>
        <a:buFont typeface="Arial" pitchFamily="34" charset="0"/>
        <a:buChar char="•"/>
        <a:defRPr lang="en-US" sz="135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39A53-E4E9-48AA-B29B-8132790705DD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mtClean="0"/>
              <a:t>  </a:t>
            </a:r>
            <a:fld id="{ACEECB6D-DC2C-6445-9C4E-4201606F892A}" type="slidenum">
              <a:rPr smtClean="0"/>
              <a:t>‹Nº›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7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publications/whole-systems-approach-to-obesity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Shape 1"/>
          <p:cNvSpPr txBox="1"/>
          <p:nvPr/>
        </p:nvSpPr>
        <p:spPr>
          <a:xfrm>
            <a:off x="558000" y="2132959"/>
            <a:ext cx="6313846" cy="1927771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dirty="0">
                <a:solidFill>
                  <a:srgbClr val="FF5050"/>
                </a:solidFill>
                <a:latin typeface="Playfair Display" pitchFamily="2" charset="0"/>
              </a:rPr>
              <a:t>Recurso U: </a:t>
            </a:r>
            <a:endParaRPr lang="es-ES" sz="3100" dirty="0" smtClean="0">
              <a:solidFill>
                <a:srgbClr val="FF5050"/>
              </a:solidFill>
              <a:latin typeface="Playfair Display" pitchFamily="2" charset="0"/>
            </a:endParaRPr>
          </a:p>
          <a:p>
            <a:pPr>
              <a:lnSpc>
                <a:spcPct val="100000"/>
              </a:lnSpc>
            </a:pPr>
            <a:r>
              <a:rPr lang="es-ES" sz="3100" dirty="0" smtClean="0">
                <a:solidFill>
                  <a:srgbClr val="FF5050"/>
                </a:solidFill>
                <a:latin typeface="Playfair Display" pitchFamily="2" charset="0"/>
              </a:rPr>
              <a:t>Registro </a:t>
            </a:r>
            <a:r>
              <a:rPr lang="es-ES" sz="3100" dirty="0">
                <a:solidFill>
                  <a:srgbClr val="FF5050"/>
                </a:solidFill>
                <a:latin typeface="Playfair Display" pitchFamily="2" charset="0"/>
              </a:rPr>
              <a:t>de acciones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  <p:sp>
        <p:nvSpPr>
          <p:cNvPr id="6" name="TextShape 1"/>
          <p:cNvSpPr txBox="1"/>
          <p:nvPr/>
        </p:nvSpPr>
        <p:spPr>
          <a:xfrm>
            <a:off x="557679" y="5655798"/>
            <a:ext cx="6314167" cy="664094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 algn="l"/>
            <a:r>
              <a:rPr lang="es-MX" sz="1050" dirty="0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Este recurso forma parte del “Enfoque de Sistemas Completos para combatir la Obesidad” de </a:t>
            </a:r>
            <a:r>
              <a:rPr lang="es-MX" sz="1050" dirty="0" err="1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Public</a:t>
            </a:r>
            <a:r>
              <a:rPr lang="es-MX" sz="1050" dirty="0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s-MX" sz="1050" dirty="0" err="1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Health</a:t>
            </a:r>
            <a:r>
              <a:rPr lang="es-MX" sz="1050" dirty="0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s-MX" sz="1050" dirty="0" err="1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England</a:t>
            </a:r>
            <a:r>
              <a:rPr lang="es-MX" sz="1050" dirty="0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Por favor, busque la guía principal y los recursos adicionales, disponible en su versión original en inglés en: </a:t>
            </a:r>
          </a:p>
          <a:p>
            <a:pPr algn="l"/>
            <a:r>
              <a:rPr lang="es-MX" sz="1050" u="sng" dirty="0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hlinkClick r:id="rId3"/>
              </a:rPr>
              <a:t>https://www.gov.uk/government/publications/whole-systems-approach-to-obesity</a:t>
            </a:r>
            <a:endParaRPr lang="es-MX" sz="105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79F2A821-BCC9-F642-BE0A-9469C1BE3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913249"/>
              </p:ext>
            </p:extLst>
          </p:nvPr>
        </p:nvGraphicFramePr>
        <p:xfrm>
          <a:off x="0" y="0"/>
          <a:ext cx="9144000" cy="7109259"/>
        </p:xfrm>
        <a:graphic>
          <a:graphicData uri="http://schemas.openxmlformats.org/drawingml/2006/table">
            <a:tbl>
              <a:tblPr bandRow="1">
                <a:effectLst/>
                <a:tableStyleId>{BDBED569-4797-4DF1-A0F4-6AAB3CD982D8}</a:tableStyleId>
              </a:tblPr>
              <a:tblGrid>
                <a:gridCol w="347472">
                  <a:extLst>
                    <a:ext uri="{9D8B030D-6E8A-4147-A177-3AD203B41FA5}">
                      <a16:colId xmlns:a16="http://schemas.microsoft.com/office/drawing/2014/main" val="3392877777"/>
                    </a:ext>
                  </a:extLst>
                </a:gridCol>
                <a:gridCol w="1810512">
                  <a:extLst>
                    <a:ext uri="{9D8B030D-6E8A-4147-A177-3AD203B41FA5}">
                      <a16:colId xmlns:a16="http://schemas.microsoft.com/office/drawing/2014/main" val="2076026706"/>
                    </a:ext>
                  </a:extLst>
                </a:gridCol>
                <a:gridCol w="1810512">
                  <a:extLst>
                    <a:ext uri="{9D8B030D-6E8A-4147-A177-3AD203B41FA5}">
                      <a16:colId xmlns:a16="http://schemas.microsoft.com/office/drawing/2014/main" val="4061250286"/>
                    </a:ext>
                  </a:extLst>
                </a:gridCol>
                <a:gridCol w="1810512">
                  <a:extLst>
                    <a:ext uri="{9D8B030D-6E8A-4147-A177-3AD203B41FA5}">
                      <a16:colId xmlns:a16="http://schemas.microsoft.com/office/drawing/2014/main" val="3624606420"/>
                    </a:ext>
                  </a:extLst>
                </a:gridCol>
                <a:gridCol w="1810512">
                  <a:extLst>
                    <a:ext uri="{9D8B030D-6E8A-4147-A177-3AD203B41FA5}">
                      <a16:colId xmlns:a16="http://schemas.microsoft.com/office/drawing/2014/main" val="559588101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626521494"/>
                    </a:ext>
                  </a:extLst>
                </a:gridCol>
              </a:tblGrid>
              <a:tr h="743142">
                <a:tc gridSpan="6"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18803"/>
                  </a:ext>
                </a:extLst>
              </a:tr>
              <a:tr h="914601"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 i="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s" sz="1200" b="1" i="0" strike="noStrike" cap="none" spc="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Interesado en </a:t>
                      </a:r>
                    </a:p>
                    <a:p>
                      <a:pPr lvl="0" algn="ctr"/>
                      <a:r>
                        <a:rPr lang="es" sz="1200" b="1" i="0" strike="noStrike" cap="none" spc="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promover (nombre)</a:t>
                      </a:r>
                    </a:p>
                  </a:txBody>
                  <a:tcPr marL="68580" marR="68580" marT="34290" marB="34290" anchor="ctr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744063"/>
                  </a:ext>
                </a:extLst>
              </a:tr>
              <a:tr h="1036508"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s" sz="1000" b="0" i="0" strike="noStrike" cap="none" spc="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Reaccionar a los eventos que vemos a nuestro alrededor; soluciones rápidas; fácil de implementar; no cambia la estructura del sistema que causa la obesidad -  no son suficiente por sí solas.</a:t>
                      </a:r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s" sz="1000" b="0" i="0" strike="noStrike" cap="none" spc="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Reformar o rediseñar la organización y las relaciones dentro de las estructuras del sistema (o subsistema); la acción comenzaría a reducir la frecuencia y la gravedad de los eventos que ocurren.</a:t>
                      </a:r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s" sz="1000" b="0" i="0" strike="noStrike" cap="none" spc="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Alterar las metas y  objetivos que el sistema pretende alcanzar; cambiar las metas ayudaría a alterar el funcionamiento de las estructuras del sistema.</a:t>
                      </a:r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s" sz="1000" b="0" i="0" strike="noStrike" cap="none" spc="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Cambiar la mentalidad o las creencias profundamente arraigadas de las personas que configuran el funcionamiento del sistema; puede dirigirse a individuos, al público u organizaciones; desafiante de implementar.</a:t>
                      </a:r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86861"/>
                  </a:ext>
                </a:extLst>
              </a:tr>
              <a:tr h="1040934">
                <a:tc>
                  <a:txBody>
                    <a:bodyPr/>
                    <a:lstStyle/>
                    <a:p>
                      <a:pPr lvl="0" algn="ctr"/>
                      <a:r>
                        <a:rPr lang="es" sz="1100" b="0" i="0" strike="noStrike" cap="none" spc="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68580" marR="68580" marT="34290" marB="34290" anchor="ctr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4504014"/>
                  </a:ext>
                </a:extLst>
              </a:tr>
              <a:tr h="1040934">
                <a:tc>
                  <a:txBody>
                    <a:bodyPr/>
                    <a:lstStyle/>
                    <a:p>
                      <a:pPr lvl="0" algn="ctr"/>
                      <a:r>
                        <a:rPr lang="es" sz="1100" b="0" i="0" strike="noStrike" cap="none" spc="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2</a:t>
                      </a:r>
                    </a:p>
                  </a:txBody>
                  <a:tcPr marL="68580" marR="68580" marT="34290" marB="34290" anchor="ctr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467571"/>
                  </a:ext>
                </a:extLst>
              </a:tr>
              <a:tr h="1040934">
                <a:tc>
                  <a:txBody>
                    <a:bodyPr/>
                    <a:lstStyle/>
                    <a:p>
                      <a:pPr lvl="0" algn="ctr"/>
                      <a:r>
                        <a:rPr lang="es" sz="1100" b="0" i="0" strike="noStrike" cap="none" spc="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3</a:t>
                      </a:r>
                    </a:p>
                  </a:txBody>
                  <a:tcPr marL="68580" marR="68580" marT="34290" marB="34290" anchor="ctr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8086043"/>
                  </a:ext>
                </a:extLst>
              </a:tr>
              <a:tr h="1040934">
                <a:tc>
                  <a:txBody>
                    <a:bodyPr/>
                    <a:lstStyle/>
                    <a:p>
                      <a:pPr lvl="0" algn="ctr"/>
                      <a:r>
                        <a:rPr lang="es" sz="1100" b="0" i="0" strike="noStrike" cap="none" spc="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4</a:t>
                      </a:r>
                    </a:p>
                  </a:txBody>
                  <a:tcPr marL="68580" marR="68580" marT="34290" marB="34290" anchor="ctr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en-GB" sz="1000" dirty="0"/>
                    </a:p>
                  </a:txBody>
                  <a:tcPr marL="68580" marR="68580" marT="34290" marB="34290">
                    <a:lnL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4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48447"/>
                  </a:ext>
                </a:extLst>
              </a:tr>
            </a:tbl>
          </a:graphicData>
        </a:graphic>
      </p:graphicFrame>
      <p:sp>
        <p:nvSpPr>
          <p:cNvPr id="3" name="Rectangle: Rounded Corners 5">
            <a:extLst>
              <a:ext uri="{FF2B5EF4-FFF2-40B4-BE49-F238E27FC236}">
                <a16:creationId xmlns:a16="http://schemas.microsoft.com/office/drawing/2014/main" id="{F7B2FA77-5754-D24F-B644-3525826D291A}"/>
              </a:ext>
            </a:extLst>
          </p:cNvPr>
          <p:cNvSpPr/>
          <p:nvPr/>
        </p:nvSpPr>
        <p:spPr>
          <a:xfrm>
            <a:off x="0" y="61639"/>
            <a:ext cx="4690872" cy="4572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2E75B6"/>
          </a:solidFill>
          <a:ln w="12701" cap="flat">
            <a:solidFill>
              <a:srgbClr val="2E75B6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6858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35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  </a:t>
            </a:r>
            <a:r>
              <a:rPr lang="es" sz="1800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Tema:</a:t>
            </a:r>
          </a:p>
        </p:txBody>
      </p:sp>
      <p:sp>
        <p:nvSpPr>
          <p:cNvPr id="4" name="Rectangle: Rounded Corners 4">
            <a:extLst>
              <a:ext uri="{FF2B5EF4-FFF2-40B4-BE49-F238E27FC236}">
                <a16:creationId xmlns:a16="http://schemas.microsoft.com/office/drawing/2014/main" id="{52CF1A78-51E8-C147-9CF5-0DF98E36762F}"/>
              </a:ext>
            </a:extLst>
          </p:cNvPr>
          <p:cNvSpPr/>
          <p:nvPr/>
        </p:nvSpPr>
        <p:spPr>
          <a:xfrm rot="10800009" flipV="1">
            <a:off x="467523" y="932395"/>
            <a:ext cx="1538999" cy="53999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00B0F0"/>
          </a:solidFill>
          <a:ln w="12701" cap="flat">
            <a:solidFill>
              <a:srgbClr val="00B0F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6858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350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Eventos</a:t>
            </a:r>
          </a:p>
        </p:txBody>
      </p:sp>
      <p:sp>
        <p:nvSpPr>
          <p:cNvPr id="5" name="Rectangle: Rounded Corners 6">
            <a:extLst>
              <a:ext uri="{FF2B5EF4-FFF2-40B4-BE49-F238E27FC236}">
                <a16:creationId xmlns:a16="http://schemas.microsoft.com/office/drawing/2014/main" id="{BEE9B08C-ABE2-4A4D-82B9-D19DBF5D89EB}"/>
              </a:ext>
            </a:extLst>
          </p:cNvPr>
          <p:cNvSpPr/>
          <p:nvPr/>
        </p:nvSpPr>
        <p:spPr>
          <a:xfrm rot="10800009" flipV="1">
            <a:off x="2345417" y="932395"/>
            <a:ext cx="1538999" cy="53999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F36917"/>
          </a:solidFill>
          <a:ln w="12701" cap="flat">
            <a:solidFill>
              <a:srgbClr val="F3691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6858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350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Estructuras del sistema</a:t>
            </a:r>
          </a:p>
        </p:txBody>
      </p:sp>
      <p:sp>
        <p:nvSpPr>
          <p:cNvPr id="6" name="Rectangle: Rounded Corners 7">
            <a:extLst>
              <a:ext uri="{FF2B5EF4-FFF2-40B4-BE49-F238E27FC236}">
                <a16:creationId xmlns:a16="http://schemas.microsoft.com/office/drawing/2014/main" id="{918B7941-F54F-D046-A297-FB3ECF5851C8}"/>
              </a:ext>
            </a:extLst>
          </p:cNvPr>
          <p:cNvSpPr/>
          <p:nvPr/>
        </p:nvSpPr>
        <p:spPr>
          <a:xfrm rot="10800009" flipV="1">
            <a:off x="4036253" y="932395"/>
            <a:ext cx="1538999" cy="53999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7FCB28"/>
          </a:solidFill>
          <a:ln w="12701" cap="flat">
            <a:solidFill>
              <a:srgbClr val="7FCB2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6858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350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Metas del sistema</a:t>
            </a:r>
            <a:endParaRPr lang="es" sz="1350" b="1" i="0" strike="noStrike" cap="none" spc="0" baseline="0" dirty="0">
              <a:solidFill>
                <a:srgbClr val="FFFFFF"/>
              </a:solidFill>
              <a:effectLst/>
              <a:latin typeface="Arial"/>
              <a:ea typeface="Arial"/>
              <a:cs typeface="Arial"/>
            </a:endParaRPr>
          </a:p>
        </p:txBody>
      </p:sp>
      <p:sp>
        <p:nvSpPr>
          <p:cNvPr id="7" name="Rectangle: Rounded Corners 8">
            <a:extLst>
              <a:ext uri="{FF2B5EF4-FFF2-40B4-BE49-F238E27FC236}">
                <a16:creationId xmlns:a16="http://schemas.microsoft.com/office/drawing/2014/main" id="{59D21E11-6F80-D34E-A56D-86AB235C469F}"/>
              </a:ext>
            </a:extLst>
          </p:cNvPr>
          <p:cNvSpPr/>
          <p:nvPr/>
        </p:nvSpPr>
        <p:spPr>
          <a:xfrm rot="10800009" flipV="1">
            <a:off x="5914138" y="918834"/>
            <a:ext cx="1538999" cy="53999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9F148E"/>
          </a:solidFill>
          <a:ln w="12701" cap="flat">
            <a:solidFill>
              <a:srgbClr val="9F148E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6858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" sz="1350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Creencias del sistema</a:t>
            </a:r>
            <a:endParaRPr lang="es" sz="1350" b="1" i="0" strike="noStrike" cap="none" spc="0" baseline="0" dirty="0">
              <a:solidFill>
                <a:srgbClr val="FFFFFF"/>
              </a:solidFill>
              <a:effectLst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10.31"/>
  <p:tag name="AS_TITLE" val="Aspose.Slides for Java"/>
  <p:tag name="AS_VERSION" val="17.10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A83FB088-DA26-4A12-A39A-F5E4F4679778">Borrador</Status>
    <Links xmlns="a83fb088-da26-4a12-a39a-f5e4f4679778" xsi:nil="true"/>
    <Owner xmlns="A83FB088-DA26-4A12-A39A-F5E4F4679778">
      <UserInfo>
        <DisplayName/>
        <AccountId xsi:nil="true"/>
        <AccountType/>
      </UserInfo>
    </Owner>
    <RelatedItems xmlns="A83FB088-DA26-4A12-A39A-F5E4F467977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 del sitio del proyecto" ma:contentTypeID="0x0101008A98423170284BEEB635F43C3CF4E98B00CB4FE14F9D3DD9469E577018A91BC1CD" ma:contentTypeVersion="16" ma:contentTypeDescription="" ma:contentTypeScope="" ma:versionID="3003bd4e561e79032c1cea3fdce5df94">
  <xsd:schema xmlns:xsd="http://www.w3.org/2001/XMLSchema" xmlns:xs="http://www.w3.org/2001/XMLSchema" xmlns:p="http://schemas.microsoft.com/office/2006/metadata/properties" xmlns:ns2="A83FB088-DA26-4A12-A39A-F5E4F4679778" xmlns:ns3="a83fb088-da26-4a12-a39a-f5e4f4679778" xmlns:ns4="904cfa4b-4f4e-4539-bac9-76929b16866e" targetNamespace="http://schemas.microsoft.com/office/2006/metadata/properties" ma:root="true" ma:fieldsID="7539a09e2afb028f0cfa13f19e74bd3f" ns2:_="" ns3:_="" ns4:_="">
    <xsd:import namespace="A83FB088-DA26-4A12-A39A-F5E4F4679778"/>
    <xsd:import namespace="a83fb088-da26-4a12-a39a-f5e4f4679778"/>
    <xsd:import namespace="904cfa4b-4f4e-4539-bac9-76929b16866e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Status" minOccurs="0"/>
                <xsd:element ref="ns3:Links" minOccurs="0"/>
                <xsd:element ref="ns2:RelatedItem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3FB088-DA26-4A12-A39A-F5E4F4679778" elementFormDefault="qualified">
    <xsd:import namespace="http://schemas.microsoft.com/office/2006/documentManagement/types"/>
    <xsd:import namespace="http://schemas.microsoft.com/office/infopath/2007/PartnerControls"/>
    <xsd:element name="Owner" ma:index="4" nillable="true" ma:displayName="Propietario" ma:list="UserInfo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atus" ma:index="5" nillable="true" ma:displayName="Estado" ma:default="Borrador" ma:format="Dropdown" ma:internalName="Status" ma:readOnly="false">
      <xsd:simpleType>
        <xsd:restriction base="dms:Choice">
          <xsd:enumeration value="Borrador"/>
          <xsd:enumeration value="Listo para revisión"/>
          <xsd:enumeration value="Final"/>
        </xsd:restriction>
      </xsd:simpleType>
    </xsd:element>
    <xsd:element name="RelatedItems" ma:index="7" nillable="true" ma:displayName="Elementos relacionados" ma:internalName="RelatedItems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3fb088-da26-4a12-a39a-f5e4f4679778" elementFormDefault="qualified">
    <xsd:import namespace="http://schemas.microsoft.com/office/2006/documentManagement/types"/>
    <xsd:import namespace="http://schemas.microsoft.com/office/infopath/2007/PartnerControls"/>
    <xsd:element name="Links" ma:index="6" nillable="true" ma:displayName="Vínculos" ma:internalName="Links" ma:readOnly="false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4cfa4b-4f4e-4539-bac9-76929b16866e" elementFormDefault="qualified">
    <xsd:import namespace="http://schemas.microsoft.com/office/2006/documentManagement/types"/>
    <xsd:import namespace="http://schemas.microsoft.com/office/infopath/2007/PartnerControls"/>
    <xsd:element name="SharedWithUsers" ma:index="2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Tipo de contenido"/>
        <xsd:element ref="dc:title" minOccurs="0" maxOccurs="1" ma:index="3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A73455-69D5-4723-B0B0-DDDF056D0D4B}">
  <ds:schemaRefs>
    <ds:schemaRef ds:uri="a83fb088-da26-4a12-a39a-f5e4f4679778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openxmlformats.org/package/2006/metadata/core-properties"/>
    <ds:schemaRef ds:uri="904cfa4b-4f4e-4539-bac9-76929b16866e"/>
    <ds:schemaRef ds:uri="A83FB088-DA26-4A12-A39A-F5E4F4679778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D8A3388-113A-4E14-85B3-BEBB077772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06E246-6558-4ADF-9461-170D8BFDE839}"/>
</file>

<file path=docProps/app.xml><?xml version="1.0" encoding="utf-8"?>
<Properties xmlns="http://schemas.openxmlformats.org/officeDocument/2006/extended-properties" xmlns:vt="http://schemas.openxmlformats.org/officeDocument/2006/docPropsVTypes">
  <TotalTime>1241</TotalTime>
  <Words>192</Words>
  <Application>Microsoft Office PowerPoint</Application>
  <PresentationFormat>Presentación en pantalla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Playfair Display</vt:lpstr>
      <vt:lpstr>Roboto</vt:lpstr>
      <vt:lpstr>ヒラギノ角ゴ Pro W3</vt:lpstr>
      <vt:lpstr>1_Office Theme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Resource U: Action register</dc:title>
  <dc:subject>obesity</dc:subject>
  <dc:creator>Public Health England</dc:creator>
  <cp:keywords>obesity; whole; systems; GW-534</cp:keywords>
  <cp:lastModifiedBy>Gustavo Hidalgo</cp:lastModifiedBy>
  <cp:revision>144</cp:revision>
  <dcterms:created xsi:type="dcterms:W3CDTF">2012-10-10T09:02:29Z</dcterms:created>
  <dcterms:modified xsi:type="dcterms:W3CDTF">2020-11-10T01:22:02Z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0x0101008A98423170284BEEB635F43C3CF4E98B00CB4FE14F9D3DD9469E577018A91BC1CD</vt:lpwstr>
  </property>
</Properties>
</file>