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4" r:id="rId4"/>
    <p:sldMasterId id="2147483778" r:id="rId5"/>
  </p:sldMasterIdLst>
  <p:notesMasterIdLst>
    <p:notesMasterId r:id="rId29"/>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x="9144000" cy="6858000" type="screen4x3"/>
  <p:notesSz cx="6858000" cy="9144000"/>
  <p:custDataLst>
    <p:tags r:id="rId30"/>
  </p:custDataLst>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STELLANOS MARQUEZ, ALEJANDRA" initials="CMA" lastIdx="1" clrIdx="0">
    <p:extLst>
      <p:ext uri="{19B8F6BF-5375-455C-9EA6-DF929625EA0E}">
        <p15:presenceInfo xmlns:p15="http://schemas.microsoft.com/office/powerpoint/2012/main" userId="S-1-5-21-3952106906-4065222325-3760204320-56064" providerId="AD"/>
      </p:ext>
    </p:extLst>
  </p:cmAuthor>
  <p:cmAuthor id="2" name="PONCE LOPEZ, VALENTINA" initials="PLV" lastIdx="1" clrIdx="1">
    <p:extLst>
      <p:ext uri="{19B8F6BF-5375-455C-9EA6-DF929625EA0E}">
        <p15:presenceInfo xmlns:p15="http://schemas.microsoft.com/office/powerpoint/2012/main" userId="PONCE LOPEZ, VALENTIN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441" autoAdjust="0"/>
    <p:restoredTop sz="0"/>
  </p:normalViewPr>
  <p:slideViewPr>
    <p:cSldViewPr>
      <p:cViewPr varScale="1">
        <p:scale>
          <a:sx n="115" d="100"/>
          <a:sy n="115" d="100"/>
        </p:scale>
        <p:origin x="1794" y="114"/>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tags" Target="tags/tag1.xml"/><Relationship Id="rId35" Type="http://schemas.openxmlformats.org/officeDocument/2006/relationships/tableStyles" Target="tableStyles.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2" name="PlaceHolder 1"/>
          <p:cNvSpPr>
            <a:spLocks noGrp="1"/>
          </p:cNvSpPr>
          <p:nvPr>
            <p:ph type="hdr"/>
          </p:nvPr>
        </p:nvSpPr>
        <p:spPr>
          <a:xfrm>
            <a:off x="0" y="0"/>
            <a:ext cx="2971800" cy="457200"/>
          </a:xfrm>
          <a:prstGeom prst="rect">
            <a:avLst/>
          </a:prstGeom>
        </p:spPr>
        <p:txBody>
          <a:bodyPr>
            <a:noAutofit/>
          </a:bodyPr>
          <a:lstStyle/>
          <a:p>
            <a:endParaRPr lang="es-MX" sz="2400" b="0" strike="noStrike" spc="-1">
              <a:latin typeface="Times New Roman"/>
            </a:endParaRPr>
          </a:p>
        </p:txBody>
      </p:sp>
      <p:sp>
        <p:nvSpPr>
          <p:cNvPr id="123" name="PlaceHolder 2"/>
          <p:cNvSpPr>
            <a:spLocks noGrp="1"/>
          </p:cNvSpPr>
          <p:nvPr>
            <p:ph type="dt" idx="1"/>
          </p:nvPr>
        </p:nvSpPr>
        <p:spPr>
          <a:xfrm>
            <a:off x="3884760" y="0"/>
            <a:ext cx="2971800" cy="457200"/>
          </a:xfrm>
          <a:prstGeom prst="rect">
            <a:avLst/>
          </a:prstGeom>
        </p:spPr>
        <p:txBody>
          <a:bodyPr>
            <a:noAutofit/>
          </a:bodyPr>
          <a:lstStyle/>
          <a:p>
            <a:pPr algn="r">
              <a:lnSpc>
                <a:spcPct val="100000"/>
              </a:lnSpc>
            </a:pPr>
            <a:fld id="{3EF53841-5558-4108-A26A-E9CAF6CF9D3A}" type="datetime">
              <a:rPr lang="en-US" sz="1200" b="0" strike="noStrike" spc="-1">
                <a:solidFill>
                  <a:srgbClr val="000000"/>
                </a:solidFill>
                <a:latin typeface="Calibri"/>
              </a:rPr>
              <a:t>11/9/2020</a:t>
            </a:fld>
            <a:endParaRPr lang="es-MX" sz="1200" b="0" strike="noStrike" spc="-1">
              <a:latin typeface="Times New Roman"/>
            </a:endParaRPr>
          </a:p>
        </p:txBody>
      </p:sp>
      <p:sp>
        <p:nvSpPr>
          <p:cNvPr id="124" name="PlaceHolder 3"/>
          <p:cNvSpPr>
            <a:spLocks noGrp="1" noRot="1" noChangeAspect="1"/>
          </p:cNvSpPr>
          <p:nvPr>
            <p:ph type="sldImg" idx="2"/>
          </p:nvPr>
        </p:nvSpPr>
        <p:spPr>
          <a:xfrm>
            <a:off x="1143000" y="685800"/>
            <a:ext cx="4572000" cy="3429000"/>
          </a:xfrm>
          <a:prstGeom prst="rect">
            <a:avLst/>
          </a:prstGeom>
        </p:spPr>
      </p:sp>
      <p:sp>
        <p:nvSpPr>
          <p:cNvPr id="125" name="PlaceHolder 4"/>
          <p:cNvSpPr>
            <a:spLocks noGrp="1"/>
          </p:cNvSpPr>
          <p:nvPr>
            <p:ph type="body" idx="3"/>
          </p:nvPr>
        </p:nvSpPr>
        <p:spPr>
          <a:xfrm>
            <a:off x="685800" y="4343400"/>
            <a:ext cx="5486400" cy="4114800"/>
          </a:xfrm>
          <a:prstGeom prst="rect">
            <a:avLst/>
          </a:prstGeom>
        </p:spPr>
        <p:txBody>
          <a:bodyPr>
            <a:normAutofit/>
          </a:bodyPr>
          <a:lstStyle/>
          <a:p>
            <a:pPr>
              <a:lnSpc>
                <a:spcPct val="100000"/>
              </a:lnSpc>
              <a:spcBef>
                <a:spcPts val="400"/>
              </a:spcBef>
            </a:pPr>
            <a:r>
              <a:rPr lang="en-US" sz="1200" b="0" strike="noStrike" spc="-1">
                <a:solidFill>
                  <a:srgbClr val="000000"/>
                </a:solidFill>
                <a:latin typeface="Calibri"/>
                <a:ea typeface="ヒラギノ角ゴ Pro W3"/>
              </a:rPr>
              <a:t>Click to edit Master text styles</a:t>
            </a:r>
            <a:endParaRPr lang="es-MX" sz="1200" b="0" strike="noStrike" spc="-1">
              <a:latin typeface="Arial"/>
            </a:endParaRPr>
          </a:p>
          <a:p>
            <a:pPr marL="457200" lvl="1">
              <a:lnSpc>
                <a:spcPct val="100000"/>
              </a:lnSpc>
              <a:spcBef>
                <a:spcPts val="400"/>
              </a:spcBef>
            </a:pPr>
            <a:r>
              <a:rPr lang="en-US" sz="1200" b="0" strike="noStrike" spc="-1">
                <a:solidFill>
                  <a:srgbClr val="000000"/>
                </a:solidFill>
                <a:latin typeface="Calibri"/>
                <a:ea typeface="ヒラギノ角ゴ Pro W3"/>
              </a:rPr>
              <a:t>Second level</a:t>
            </a:r>
            <a:endParaRPr lang="es-MX" sz="1200" b="0" strike="noStrike" spc="-1">
              <a:latin typeface="Arial"/>
            </a:endParaRPr>
          </a:p>
          <a:p>
            <a:pPr marL="914400" lvl="2">
              <a:lnSpc>
                <a:spcPct val="100000"/>
              </a:lnSpc>
              <a:spcBef>
                <a:spcPts val="400"/>
              </a:spcBef>
            </a:pPr>
            <a:r>
              <a:rPr lang="en-US" sz="1200" b="0" strike="noStrike" spc="-1">
                <a:solidFill>
                  <a:srgbClr val="000000"/>
                </a:solidFill>
                <a:latin typeface="Calibri"/>
                <a:ea typeface="ヒラギノ角ゴ Pro W3"/>
              </a:rPr>
              <a:t>Third level</a:t>
            </a:r>
            <a:endParaRPr lang="es-MX" sz="1200" b="0" strike="noStrike" spc="-1">
              <a:latin typeface="Arial"/>
            </a:endParaRPr>
          </a:p>
          <a:p>
            <a:pPr marL="1371600" lvl="3">
              <a:lnSpc>
                <a:spcPct val="100000"/>
              </a:lnSpc>
              <a:spcBef>
                <a:spcPts val="400"/>
              </a:spcBef>
            </a:pPr>
            <a:r>
              <a:rPr lang="en-US" sz="1200" b="0" strike="noStrike" spc="-1">
                <a:solidFill>
                  <a:srgbClr val="000000"/>
                </a:solidFill>
                <a:latin typeface="Calibri"/>
                <a:ea typeface="ヒラギノ角ゴ Pro W3"/>
              </a:rPr>
              <a:t>Fourth level</a:t>
            </a:r>
            <a:endParaRPr lang="es-MX" sz="1200" b="0" strike="noStrike" spc="-1">
              <a:latin typeface="Arial"/>
            </a:endParaRPr>
          </a:p>
          <a:p>
            <a:pPr marL="1828800" lvl="4">
              <a:lnSpc>
                <a:spcPct val="100000"/>
              </a:lnSpc>
              <a:spcBef>
                <a:spcPts val="400"/>
              </a:spcBef>
            </a:pPr>
            <a:r>
              <a:rPr lang="en-US" sz="1200" b="0" strike="noStrike" spc="-1">
                <a:solidFill>
                  <a:srgbClr val="000000"/>
                </a:solidFill>
                <a:latin typeface="Calibri"/>
                <a:ea typeface="ヒラギノ角ゴ Pro W3"/>
              </a:rPr>
              <a:t>Fifth level</a:t>
            </a:r>
            <a:endParaRPr lang="es-MX" sz="1200" b="0" strike="noStrike" spc="-1">
              <a:latin typeface="Arial"/>
            </a:endParaRPr>
          </a:p>
        </p:txBody>
      </p:sp>
      <p:sp>
        <p:nvSpPr>
          <p:cNvPr id="126" name="PlaceHolder 5"/>
          <p:cNvSpPr>
            <a:spLocks noGrp="1"/>
          </p:cNvSpPr>
          <p:nvPr>
            <p:ph type="ftr" idx="4"/>
          </p:nvPr>
        </p:nvSpPr>
        <p:spPr>
          <a:xfrm>
            <a:off x="0" y="8685360"/>
            <a:ext cx="2971800" cy="457200"/>
          </a:xfrm>
          <a:prstGeom prst="rect">
            <a:avLst/>
          </a:prstGeom>
        </p:spPr>
        <p:txBody>
          <a:bodyPr anchor="b">
            <a:noAutofit/>
          </a:bodyPr>
          <a:lstStyle/>
          <a:p>
            <a:endParaRPr lang="es-MX" sz="2400" b="0" strike="noStrike" spc="-1">
              <a:latin typeface="Times New Roman"/>
            </a:endParaRPr>
          </a:p>
        </p:txBody>
      </p:sp>
      <p:sp>
        <p:nvSpPr>
          <p:cNvPr id="127" name="PlaceHolder 6"/>
          <p:cNvSpPr>
            <a:spLocks noGrp="1"/>
          </p:cNvSpPr>
          <p:nvPr>
            <p:ph type="sldNum" idx="5"/>
          </p:nvPr>
        </p:nvSpPr>
        <p:spPr>
          <a:xfrm>
            <a:off x="3884760" y="8685360"/>
            <a:ext cx="2971800" cy="457200"/>
          </a:xfrm>
          <a:prstGeom prst="rect">
            <a:avLst/>
          </a:prstGeom>
        </p:spPr>
        <p:txBody>
          <a:bodyPr anchor="b">
            <a:noAutofit/>
          </a:bodyPr>
          <a:lstStyle/>
          <a:p>
            <a:pPr algn="r">
              <a:lnSpc>
                <a:spcPct val="100000"/>
              </a:lnSpc>
            </a:pPr>
            <a:fld id="{3E86E6DB-C03C-4086-9EAE-3AB5780C2FE9}" type="slidenum">
              <a:rPr lang="en-US" sz="1200" b="0" strike="noStrike" spc="-1">
                <a:solidFill>
                  <a:srgbClr val="000000"/>
                </a:solidFill>
                <a:latin typeface="Calibri"/>
              </a:rPr>
              <a:t>‹Nº›</a:t>
            </a:fld>
            <a:endParaRPr lang="es-MX" sz="1200" b="0" strike="noStrike" spc="-1">
              <a:latin typeface="Times New Roman"/>
            </a:endParaRPr>
          </a:p>
        </p:txBody>
      </p:sp>
    </p:spTree>
  </p:cSld>
  <p:clrMap bg1="lt1" tx1="dk1" bg2="lt2" tx2="dk2" accent1="accent1" accent2="accent2" accent3="accent3" accent4="accent4" accent5="accent5" accent6="accent6" hlink="hlink" folHlink="folHlink"/>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PlaceHolder 1"/>
          <p:cNvSpPr>
            <a:spLocks noGrp="1" noRot="1" noChangeAspect="1"/>
          </p:cNvSpPr>
          <p:nvPr>
            <p:ph type="sldImg"/>
          </p:nvPr>
        </p:nvSpPr>
        <p:spPr>
          <a:xfrm>
            <a:off x="1143000" y="685800"/>
            <a:ext cx="4572000" cy="3429000"/>
          </a:xfrm>
          <a:prstGeom prst="rect">
            <a:avLst/>
          </a:prstGeom>
        </p:spPr>
      </p:sp>
      <p:sp>
        <p:nvSpPr>
          <p:cNvPr id="285"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286"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287"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47A9A63F-E1BA-4724-87A3-1F3FF914A6DA}" type="slidenum">
              <a:rPr lang="en-US" sz="1200" b="0" strike="noStrike" spc="-1">
                <a:solidFill>
                  <a:srgbClr val="000000"/>
                </a:solidFill>
                <a:latin typeface="Calibri"/>
              </a:rPr>
              <a:t>1</a:t>
            </a:fld>
            <a:endParaRPr lang="es-MX" sz="1200" b="0" strike="noStrike" spc="-1">
              <a:latin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PlaceHolder 1"/>
          <p:cNvSpPr>
            <a:spLocks noGrp="1" noRot="1" noChangeAspect="1"/>
          </p:cNvSpPr>
          <p:nvPr>
            <p:ph type="sldImg"/>
          </p:nvPr>
        </p:nvSpPr>
        <p:spPr>
          <a:xfrm>
            <a:off x="1143000" y="685800"/>
            <a:ext cx="4572000" cy="3429000"/>
          </a:xfrm>
          <a:prstGeom prst="rect">
            <a:avLst/>
          </a:prstGeom>
        </p:spPr>
      </p:sp>
      <p:sp>
        <p:nvSpPr>
          <p:cNvPr id="321"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22"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323"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F21111EE-6C8A-4C80-B179-1E2BC3B7FF9F}" type="slidenum">
              <a:rPr lang="en-US" sz="1200" b="0" strike="noStrike" spc="-1">
                <a:solidFill>
                  <a:srgbClr val="000000"/>
                </a:solidFill>
                <a:latin typeface="Calibri"/>
              </a:rPr>
              <a:t>10</a:t>
            </a:fld>
            <a:endParaRPr lang="es-MX" sz="1200" b="0" strike="noStrike" spc="-1">
              <a:latin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PlaceHolder 1"/>
          <p:cNvSpPr>
            <a:spLocks noGrp="1" noRot="1" noChangeAspect="1"/>
          </p:cNvSpPr>
          <p:nvPr>
            <p:ph type="sldImg"/>
          </p:nvPr>
        </p:nvSpPr>
        <p:spPr>
          <a:xfrm>
            <a:off x="1143000" y="685800"/>
            <a:ext cx="4572000" cy="3429000"/>
          </a:xfrm>
          <a:prstGeom prst="rect">
            <a:avLst/>
          </a:prstGeom>
        </p:spPr>
      </p:sp>
      <p:sp>
        <p:nvSpPr>
          <p:cNvPr id="325"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26"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327"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8A256801-F6A5-4FBD-827B-B72D196A7E5A}" type="slidenum">
              <a:rPr lang="en-US" sz="1200" b="0" strike="noStrike" spc="-1">
                <a:solidFill>
                  <a:srgbClr val="000000"/>
                </a:solidFill>
                <a:latin typeface="Calibri"/>
              </a:rPr>
              <a:t>11</a:t>
            </a:fld>
            <a:endParaRPr lang="es-MX" sz="1200" b="0" strike="noStrike" spc="-1">
              <a:latin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PlaceHolder 1"/>
          <p:cNvSpPr>
            <a:spLocks noGrp="1" noRot="1" noChangeAspect="1"/>
          </p:cNvSpPr>
          <p:nvPr>
            <p:ph type="sldImg"/>
          </p:nvPr>
        </p:nvSpPr>
        <p:spPr>
          <a:xfrm>
            <a:off x="1143000" y="685800"/>
            <a:ext cx="4572000" cy="3429000"/>
          </a:xfrm>
          <a:prstGeom prst="rect">
            <a:avLst/>
          </a:prstGeom>
        </p:spPr>
      </p:sp>
      <p:sp>
        <p:nvSpPr>
          <p:cNvPr id="329"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30"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331"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4C56C332-0B64-478E-9DA7-BC354A4CCF8D}" type="slidenum">
              <a:rPr lang="en-US" sz="1200" b="0" strike="noStrike" spc="-1">
                <a:solidFill>
                  <a:srgbClr val="000000"/>
                </a:solidFill>
                <a:latin typeface="Calibri"/>
              </a:rPr>
              <a:t>12</a:t>
            </a:fld>
            <a:endParaRPr lang="es-MX" sz="1200" b="0" strike="noStrike" spc="-1">
              <a:latin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PlaceHolder 1"/>
          <p:cNvSpPr>
            <a:spLocks noGrp="1" noRot="1" noChangeAspect="1"/>
          </p:cNvSpPr>
          <p:nvPr>
            <p:ph type="sldImg"/>
          </p:nvPr>
        </p:nvSpPr>
        <p:spPr>
          <a:xfrm>
            <a:off x="1143000" y="685800"/>
            <a:ext cx="4572000" cy="3429000"/>
          </a:xfrm>
          <a:prstGeom prst="rect">
            <a:avLst/>
          </a:prstGeom>
        </p:spPr>
      </p:sp>
      <p:sp>
        <p:nvSpPr>
          <p:cNvPr id="333"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34"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335"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8586E82D-A55D-4E0F-A4BE-E750CFAD5B7B}" type="slidenum">
              <a:rPr lang="en-US" sz="1200" b="0" strike="noStrike" spc="-1">
                <a:solidFill>
                  <a:srgbClr val="000000"/>
                </a:solidFill>
                <a:latin typeface="Calibri"/>
              </a:rPr>
              <a:t>13</a:t>
            </a:fld>
            <a:endParaRPr lang="es-MX" sz="1200" b="0" strike="noStrike" spc="-1">
              <a:latin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PlaceHolder 1"/>
          <p:cNvSpPr>
            <a:spLocks noGrp="1" noRot="1" noChangeAspect="1"/>
          </p:cNvSpPr>
          <p:nvPr>
            <p:ph type="sldImg"/>
          </p:nvPr>
        </p:nvSpPr>
        <p:spPr>
          <a:xfrm>
            <a:off x="1143000" y="685800"/>
            <a:ext cx="4572000" cy="3429000"/>
          </a:xfrm>
          <a:prstGeom prst="rect">
            <a:avLst/>
          </a:prstGeom>
        </p:spPr>
      </p:sp>
      <p:sp>
        <p:nvSpPr>
          <p:cNvPr id="337"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38"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339"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6ADCD60D-2249-4D8D-A716-B84DE4EF5A6B}" type="slidenum">
              <a:rPr lang="en-US" sz="1200" b="0" strike="noStrike" spc="-1">
                <a:solidFill>
                  <a:srgbClr val="000000"/>
                </a:solidFill>
                <a:latin typeface="Calibri"/>
              </a:rPr>
              <a:t>14</a:t>
            </a:fld>
            <a:endParaRPr lang="es-MX" sz="1200" b="0" strike="noStrike" spc="-1">
              <a:latin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PlaceHolder 1"/>
          <p:cNvSpPr>
            <a:spLocks noGrp="1" noRot="1" noChangeAspect="1"/>
          </p:cNvSpPr>
          <p:nvPr>
            <p:ph type="sldImg"/>
          </p:nvPr>
        </p:nvSpPr>
        <p:spPr>
          <a:xfrm>
            <a:off x="1143000" y="685800"/>
            <a:ext cx="4572000" cy="3429000"/>
          </a:xfrm>
          <a:prstGeom prst="rect">
            <a:avLst/>
          </a:prstGeom>
        </p:spPr>
      </p:sp>
      <p:sp>
        <p:nvSpPr>
          <p:cNvPr id="341"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42"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343"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0A43660B-FA06-47A0-9287-03FAE163C43C}" type="slidenum">
              <a:rPr lang="en-US" sz="1200" b="0" strike="noStrike" spc="-1">
                <a:solidFill>
                  <a:srgbClr val="000000"/>
                </a:solidFill>
                <a:latin typeface="Calibri"/>
              </a:rPr>
              <a:t>15</a:t>
            </a:fld>
            <a:endParaRPr lang="es-MX" sz="1200" b="0" strike="noStrike" spc="-1">
              <a:latin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PlaceHolder 1"/>
          <p:cNvSpPr>
            <a:spLocks noGrp="1" noRot="1" noChangeAspect="1"/>
          </p:cNvSpPr>
          <p:nvPr>
            <p:ph type="sldImg"/>
          </p:nvPr>
        </p:nvSpPr>
        <p:spPr>
          <a:xfrm>
            <a:off x="1143000" y="685800"/>
            <a:ext cx="4572000" cy="3429000"/>
          </a:xfrm>
          <a:prstGeom prst="rect">
            <a:avLst/>
          </a:prstGeom>
        </p:spPr>
      </p:sp>
      <p:sp>
        <p:nvSpPr>
          <p:cNvPr id="345"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46"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347"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7410E9B8-4587-4769-978B-512CE0C5790A}" type="slidenum">
              <a:rPr lang="en-US" sz="1200" b="0" strike="noStrike" spc="-1">
                <a:solidFill>
                  <a:srgbClr val="000000"/>
                </a:solidFill>
                <a:latin typeface="Calibri"/>
              </a:rPr>
              <a:t>16</a:t>
            </a:fld>
            <a:endParaRPr lang="es-MX" sz="1200" b="0" strike="noStrike" spc="-1">
              <a:latin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 name="PlaceHolder 1"/>
          <p:cNvSpPr>
            <a:spLocks noGrp="1" noRot="1" noChangeAspect="1"/>
          </p:cNvSpPr>
          <p:nvPr>
            <p:ph type="sldImg"/>
          </p:nvPr>
        </p:nvSpPr>
        <p:spPr>
          <a:xfrm>
            <a:off x="1143000" y="685800"/>
            <a:ext cx="4572000" cy="3429000"/>
          </a:xfrm>
          <a:prstGeom prst="rect">
            <a:avLst/>
          </a:prstGeom>
        </p:spPr>
      </p:sp>
      <p:sp>
        <p:nvSpPr>
          <p:cNvPr id="349"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50"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351"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F125762A-6618-4459-BDCD-EAFC138CA537}" type="slidenum">
              <a:rPr lang="en-US" sz="1200" b="0" strike="noStrike" spc="-1">
                <a:solidFill>
                  <a:srgbClr val="000000"/>
                </a:solidFill>
                <a:latin typeface="Calibri"/>
              </a:rPr>
              <a:t>17</a:t>
            </a:fld>
            <a:endParaRPr lang="es-MX" sz="1200" b="0" strike="noStrike" spc="-1">
              <a:latin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PlaceHolder 1"/>
          <p:cNvSpPr>
            <a:spLocks noGrp="1" noRot="1" noChangeAspect="1"/>
          </p:cNvSpPr>
          <p:nvPr>
            <p:ph type="sldImg"/>
          </p:nvPr>
        </p:nvSpPr>
        <p:spPr>
          <a:xfrm>
            <a:off x="1143000" y="685800"/>
            <a:ext cx="4572000" cy="3429000"/>
          </a:xfrm>
          <a:prstGeom prst="rect">
            <a:avLst/>
          </a:prstGeom>
        </p:spPr>
      </p:sp>
      <p:sp>
        <p:nvSpPr>
          <p:cNvPr id="353"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54"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355"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8BCC1006-9165-4707-8803-8D515C12C9C2}" type="slidenum">
              <a:rPr lang="en-US" sz="1200" b="0" strike="noStrike" spc="-1">
                <a:solidFill>
                  <a:srgbClr val="000000"/>
                </a:solidFill>
                <a:latin typeface="Calibri"/>
              </a:rPr>
              <a:t>18</a:t>
            </a:fld>
            <a:endParaRPr lang="es-MX" sz="1200" b="0" strike="noStrike" spc="-1">
              <a:latin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PlaceHolder 1"/>
          <p:cNvSpPr>
            <a:spLocks noGrp="1" noRot="1" noChangeAspect="1"/>
          </p:cNvSpPr>
          <p:nvPr>
            <p:ph type="sldImg"/>
          </p:nvPr>
        </p:nvSpPr>
        <p:spPr>
          <a:xfrm>
            <a:off x="1143000" y="685800"/>
            <a:ext cx="4572000" cy="3429000"/>
          </a:xfrm>
          <a:prstGeom prst="rect">
            <a:avLst/>
          </a:prstGeom>
        </p:spPr>
      </p:sp>
      <p:sp>
        <p:nvSpPr>
          <p:cNvPr id="357"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58"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359"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2D41F890-FAA6-4C26-89AC-46D14CFB492B}" type="slidenum">
              <a:rPr lang="en-US" sz="1200" b="0" strike="noStrike" spc="-1">
                <a:solidFill>
                  <a:srgbClr val="000000"/>
                </a:solidFill>
                <a:latin typeface="Calibri"/>
              </a:rPr>
              <a:t>19</a:t>
            </a:fld>
            <a:endParaRPr lang="es-MX" sz="1200" b="0" strike="noStrike" spc="-1">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PlaceHolder 1"/>
          <p:cNvSpPr>
            <a:spLocks noGrp="1" noRot="1" noChangeAspect="1"/>
          </p:cNvSpPr>
          <p:nvPr>
            <p:ph type="sldImg"/>
          </p:nvPr>
        </p:nvSpPr>
        <p:spPr>
          <a:xfrm>
            <a:off x="1143000" y="685800"/>
            <a:ext cx="4572000" cy="3429000"/>
          </a:xfrm>
          <a:prstGeom prst="rect">
            <a:avLst/>
          </a:prstGeom>
        </p:spPr>
      </p:sp>
      <p:sp>
        <p:nvSpPr>
          <p:cNvPr id="289"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290"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291"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436002C7-9B18-4037-838F-520C7D491FD7}" type="slidenum">
              <a:rPr lang="en-US" sz="1200" b="0" strike="noStrike" spc="-1">
                <a:solidFill>
                  <a:srgbClr val="000000"/>
                </a:solidFill>
                <a:latin typeface="Calibri"/>
              </a:rPr>
              <a:t>2</a:t>
            </a:fld>
            <a:endParaRPr lang="es-MX" sz="1200" b="0" strike="noStrike" spc="-1">
              <a:latin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 name="PlaceHolder 1"/>
          <p:cNvSpPr>
            <a:spLocks noGrp="1" noRot="1" noChangeAspect="1"/>
          </p:cNvSpPr>
          <p:nvPr>
            <p:ph type="sldImg"/>
          </p:nvPr>
        </p:nvSpPr>
        <p:spPr>
          <a:xfrm>
            <a:off x="1143000" y="685800"/>
            <a:ext cx="4572000" cy="3429000"/>
          </a:xfrm>
          <a:prstGeom prst="rect">
            <a:avLst/>
          </a:prstGeom>
        </p:spPr>
      </p:sp>
      <p:sp>
        <p:nvSpPr>
          <p:cNvPr id="361"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62"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363"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14C3F097-22B2-4858-866D-6CA7D68850C9}" type="slidenum">
              <a:rPr lang="en-US" sz="1200" b="0" strike="noStrike" spc="-1">
                <a:solidFill>
                  <a:srgbClr val="000000"/>
                </a:solidFill>
                <a:latin typeface="Calibri"/>
              </a:rPr>
              <a:t>20</a:t>
            </a:fld>
            <a:endParaRPr lang="es-MX" sz="1200" b="0" strike="noStrike" spc="-1">
              <a:latin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PlaceHolder 1"/>
          <p:cNvSpPr>
            <a:spLocks noGrp="1" noRot="1" noChangeAspect="1"/>
          </p:cNvSpPr>
          <p:nvPr>
            <p:ph type="sldImg"/>
          </p:nvPr>
        </p:nvSpPr>
        <p:spPr>
          <a:xfrm>
            <a:off x="1143000" y="685800"/>
            <a:ext cx="4572000" cy="3429000"/>
          </a:xfrm>
          <a:prstGeom prst="rect">
            <a:avLst/>
          </a:prstGeom>
        </p:spPr>
      </p:sp>
      <p:sp>
        <p:nvSpPr>
          <p:cNvPr id="365"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66"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367"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F784ECBB-FCDC-4CB4-AE7E-A62AA1DD2E1B}" type="slidenum">
              <a:rPr lang="en-US" sz="1200" b="0" strike="noStrike" spc="-1">
                <a:solidFill>
                  <a:srgbClr val="000000"/>
                </a:solidFill>
                <a:latin typeface="Calibri"/>
              </a:rPr>
              <a:t>21</a:t>
            </a:fld>
            <a:endParaRPr lang="es-MX" sz="1200" b="0" strike="noStrike" spc="-1">
              <a:latin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PlaceHolder 1"/>
          <p:cNvSpPr>
            <a:spLocks noGrp="1" noRot="1" noChangeAspect="1"/>
          </p:cNvSpPr>
          <p:nvPr>
            <p:ph type="sldImg"/>
          </p:nvPr>
        </p:nvSpPr>
        <p:spPr>
          <a:xfrm>
            <a:off x="1143000" y="685800"/>
            <a:ext cx="4572000" cy="3429000"/>
          </a:xfrm>
          <a:prstGeom prst="rect">
            <a:avLst/>
          </a:prstGeom>
        </p:spPr>
      </p:sp>
      <p:sp>
        <p:nvSpPr>
          <p:cNvPr id="369"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70"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371"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6418E058-35CC-40D3-BA62-4EBD85465AC2}" type="slidenum">
              <a:rPr lang="en-US" sz="1200" b="0" strike="noStrike" spc="-1">
                <a:solidFill>
                  <a:srgbClr val="000000"/>
                </a:solidFill>
                <a:latin typeface="Calibri"/>
              </a:rPr>
              <a:t>22</a:t>
            </a:fld>
            <a:endParaRPr lang="es-MX" sz="1200" b="0" strike="noStrike" spc="-1">
              <a:latin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PlaceHolder 1"/>
          <p:cNvSpPr>
            <a:spLocks noGrp="1" noRot="1" noChangeAspect="1"/>
          </p:cNvSpPr>
          <p:nvPr>
            <p:ph type="sldImg"/>
          </p:nvPr>
        </p:nvSpPr>
        <p:spPr>
          <a:xfrm>
            <a:off x="920750" y="746125"/>
            <a:ext cx="4967288" cy="3727450"/>
          </a:xfrm>
          <a:prstGeom prst="rect">
            <a:avLst/>
          </a:prstGeom>
        </p:spPr>
      </p:sp>
      <p:sp>
        <p:nvSpPr>
          <p:cNvPr id="373"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74" name="TextShape 3"/>
          <p:cNvSpPr txBox="1"/>
          <p:nvPr/>
        </p:nvSpPr>
        <p:spPr>
          <a:xfrm>
            <a:off x="3884760" y="8685360"/>
            <a:ext cx="2971800" cy="457200"/>
          </a:xfrm>
          <a:prstGeom prst="rect">
            <a:avLst/>
          </a:prstGeom>
          <a:noFill/>
          <a:ln>
            <a:noFill/>
          </a:ln>
        </p:spPr>
        <p:txBody>
          <a:bodyPr anchor="b">
            <a:noAutofit/>
          </a:bodyPr>
          <a:lstStyle/>
          <a:p>
            <a:pPr algn="r">
              <a:lnSpc>
                <a:spcPct val="100000"/>
              </a:lnSpc>
            </a:pPr>
            <a:fld id="{D50F2D8D-045A-46BC-8859-64B1B978D8BF}" type="slidenum">
              <a:rPr lang="en-US" sz="1200" b="0" strike="noStrike" spc="-1">
                <a:solidFill>
                  <a:srgbClr val="000000"/>
                </a:solidFill>
                <a:latin typeface="Calibri"/>
              </a:rPr>
              <a:t>23</a:t>
            </a:fld>
            <a:endParaRPr lang="es-MX" sz="1200" b="0" strike="noStrike" spc="-1">
              <a:latin typeface="Arial"/>
            </a:endParaRPr>
          </a:p>
        </p:txBody>
      </p:sp>
      <p:sp>
        <p:nvSpPr>
          <p:cNvPr id="375" name="TextShape 4"/>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PlaceHolder 1"/>
          <p:cNvSpPr>
            <a:spLocks noGrp="1" noRot="1" noChangeAspect="1"/>
          </p:cNvSpPr>
          <p:nvPr>
            <p:ph type="sldImg"/>
          </p:nvPr>
        </p:nvSpPr>
        <p:spPr>
          <a:xfrm>
            <a:off x="920750" y="746125"/>
            <a:ext cx="4967288" cy="3727450"/>
          </a:xfrm>
          <a:prstGeom prst="rect">
            <a:avLst/>
          </a:prstGeom>
        </p:spPr>
      </p:sp>
      <p:sp>
        <p:nvSpPr>
          <p:cNvPr id="293"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294"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295"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09DEBF97-5AE3-4653-936F-77A97E486EF4}" type="slidenum">
              <a:rPr lang="en-US" sz="1200" b="0" strike="noStrike" spc="-1">
                <a:solidFill>
                  <a:srgbClr val="000000"/>
                </a:solidFill>
                <a:latin typeface="Calibri"/>
              </a:rPr>
              <a:t>3</a:t>
            </a:fld>
            <a:endParaRPr lang="es-MX" sz="1200" b="0" strike="noStrike" spc="-1">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PlaceHolder 1"/>
          <p:cNvSpPr>
            <a:spLocks noGrp="1" noRot="1" noChangeAspect="1"/>
          </p:cNvSpPr>
          <p:nvPr>
            <p:ph type="sldImg"/>
          </p:nvPr>
        </p:nvSpPr>
        <p:spPr>
          <a:xfrm>
            <a:off x="1143000" y="685800"/>
            <a:ext cx="4572000" cy="3429000"/>
          </a:xfrm>
          <a:prstGeom prst="rect">
            <a:avLst/>
          </a:prstGeom>
        </p:spPr>
      </p:sp>
      <p:sp>
        <p:nvSpPr>
          <p:cNvPr id="297"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298"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299"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BFB22C4E-D3A4-493B-AA11-1A153C6D3B7F}" type="slidenum">
              <a:rPr lang="en-US" sz="1200" b="0" strike="noStrike" spc="-1">
                <a:solidFill>
                  <a:srgbClr val="000000"/>
                </a:solidFill>
                <a:latin typeface="Calibri"/>
              </a:rPr>
              <a:t>4</a:t>
            </a:fld>
            <a:endParaRPr lang="es-MX" sz="1200" b="0" strike="noStrike" spc="-1">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PlaceHolder 1"/>
          <p:cNvSpPr>
            <a:spLocks noGrp="1" noRot="1" noChangeAspect="1"/>
          </p:cNvSpPr>
          <p:nvPr>
            <p:ph type="sldImg"/>
          </p:nvPr>
        </p:nvSpPr>
        <p:spPr>
          <a:xfrm>
            <a:off x="1143000" y="685800"/>
            <a:ext cx="4572000" cy="3429000"/>
          </a:xfrm>
          <a:prstGeom prst="rect">
            <a:avLst/>
          </a:prstGeom>
        </p:spPr>
      </p:sp>
      <p:sp>
        <p:nvSpPr>
          <p:cNvPr id="301"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02"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303"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6985AE7F-A298-4DBB-9A53-C1C59FA82D8C}" type="slidenum">
              <a:rPr lang="en-US" sz="1200" b="0" strike="noStrike" spc="-1">
                <a:solidFill>
                  <a:srgbClr val="000000"/>
                </a:solidFill>
                <a:latin typeface="Calibri"/>
              </a:rPr>
              <a:t>5</a:t>
            </a:fld>
            <a:endParaRPr lang="es-MX" sz="1200" b="0" strike="noStrike" spc="-1">
              <a:latin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PlaceHolder 1"/>
          <p:cNvSpPr>
            <a:spLocks noGrp="1" noRot="1" noChangeAspect="1"/>
          </p:cNvSpPr>
          <p:nvPr>
            <p:ph type="sldImg"/>
          </p:nvPr>
        </p:nvSpPr>
        <p:spPr>
          <a:xfrm>
            <a:off x="1143000" y="685800"/>
            <a:ext cx="4572000" cy="3429000"/>
          </a:xfrm>
          <a:prstGeom prst="rect">
            <a:avLst/>
          </a:prstGeom>
        </p:spPr>
      </p:sp>
      <p:sp>
        <p:nvSpPr>
          <p:cNvPr id="305"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06"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307"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214E16C8-B383-407A-9EF5-D0D0E6EAD903}" type="slidenum">
              <a:rPr lang="en-US" sz="1200" b="0" strike="noStrike" spc="-1">
                <a:solidFill>
                  <a:srgbClr val="000000"/>
                </a:solidFill>
                <a:latin typeface="Calibri"/>
              </a:rPr>
              <a:t>6</a:t>
            </a:fld>
            <a:endParaRPr lang="es-MX" sz="1200" b="0" strike="noStrike" spc="-1">
              <a:latin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PlaceHolder 1"/>
          <p:cNvSpPr>
            <a:spLocks noGrp="1" noRot="1" noChangeAspect="1"/>
          </p:cNvSpPr>
          <p:nvPr>
            <p:ph type="sldImg"/>
          </p:nvPr>
        </p:nvSpPr>
        <p:spPr>
          <a:xfrm>
            <a:off x="1143000" y="685800"/>
            <a:ext cx="4572000" cy="3429000"/>
          </a:xfrm>
          <a:prstGeom prst="rect">
            <a:avLst/>
          </a:prstGeom>
        </p:spPr>
      </p:sp>
      <p:sp>
        <p:nvSpPr>
          <p:cNvPr id="309"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10"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311"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8CBC9417-72B6-45CF-97E3-6E1DAEC2AD26}" type="slidenum">
              <a:rPr lang="en-US" sz="1200" b="0" strike="noStrike" spc="-1">
                <a:solidFill>
                  <a:srgbClr val="000000"/>
                </a:solidFill>
                <a:latin typeface="Calibri"/>
              </a:rPr>
              <a:t>7</a:t>
            </a:fld>
            <a:endParaRPr lang="es-MX" sz="1200" b="0" strike="noStrike" spc="-1">
              <a:latin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PlaceHolder 1"/>
          <p:cNvSpPr>
            <a:spLocks noGrp="1" noRot="1" noChangeAspect="1"/>
          </p:cNvSpPr>
          <p:nvPr>
            <p:ph type="sldImg"/>
          </p:nvPr>
        </p:nvSpPr>
        <p:spPr>
          <a:xfrm>
            <a:off x="1143000" y="685800"/>
            <a:ext cx="4572000" cy="3429000"/>
          </a:xfrm>
          <a:prstGeom prst="rect">
            <a:avLst/>
          </a:prstGeom>
        </p:spPr>
      </p:sp>
      <p:sp>
        <p:nvSpPr>
          <p:cNvPr id="313"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14"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315"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D00E7E2E-806D-4ED7-ACD0-0E27161E9E1A}" type="slidenum">
              <a:rPr lang="en-US" sz="1200" b="0" strike="noStrike" spc="-1">
                <a:solidFill>
                  <a:srgbClr val="000000"/>
                </a:solidFill>
                <a:latin typeface="Calibri"/>
              </a:rPr>
              <a:t>8</a:t>
            </a:fld>
            <a:endParaRPr lang="es-MX" sz="1200" b="0" strike="noStrike" spc="-1">
              <a:latin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PlaceHolder 1"/>
          <p:cNvSpPr>
            <a:spLocks noGrp="1" noRot="1" noChangeAspect="1"/>
          </p:cNvSpPr>
          <p:nvPr>
            <p:ph type="sldImg"/>
          </p:nvPr>
        </p:nvSpPr>
        <p:spPr>
          <a:xfrm>
            <a:off x="1143000" y="685800"/>
            <a:ext cx="4572000" cy="3429000"/>
          </a:xfrm>
          <a:prstGeom prst="rect">
            <a:avLst/>
          </a:prstGeom>
        </p:spPr>
      </p:sp>
      <p:sp>
        <p:nvSpPr>
          <p:cNvPr id="317"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18"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MX" sz="1200" b="0" i="0" strike="noStrike" cap="none" spc="-1" baseline="0">
                <a:solidFill>
                  <a:srgbClr val="000000"/>
                </a:solidFill>
                <a:effectLst/>
                <a:latin typeface="Calibri"/>
                <a:ea typeface="Calibri"/>
                <a:cs typeface="Calibri"/>
              </a:rPr>
              <a:t>Borrador</a:t>
            </a:r>
          </a:p>
        </p:txBody>
      </p:sp>
      <p:sp>
        <p:nvSpPr>
          <p:cNvPr id="319"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4C279B25-FAD3-4AE1-8A97-3BC0033F57CF}" type="slidenum">
              <a:rPr lang="en-US" sz="1200" b="0" strike="noStrike" spc="-1">
                <a:solidFill>
                  <a:srgbClr val="000000"/>
                </a:solidFill>
                <a:latin typeface="Calibri"/>
              </a:rPr>
              <a:t>9</a:t>
            </a:fld>
            <a:endParaRPr lang="es-MX" sz="1200" b="0" strike="noStrike" spc="-1">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108" name="PlaceHolder 2"/>
          <p:cNvSpPr>
            <a:spLocks noGrp="1"/>
          </p:cNvSpPr>
          <p:nvPr>
            <p:ph type="body" idx="1"/>
          </p:nvPr>
        </p:nvSpPr>
        <p:spPr>
          <a:xfrm>
            <a:off x="457200" y="1604520"/>
            <a:ext cx="8229240" cy="1896840"/>
          </a:xfrm>
          <a:prstGeom prst="rect">
            <a:avLst/>
          </a:prstGeom>
        </p:spPr>
        <p:txBody>
          <a:bodyPr lIns="0" tIns="0" rIns="0" bIns="0">
            <a:normAutofit/>
          </a:bodyPr>
          <a:lstStyle/>
          <a:p>
            <a:endParaRPr lang="es-MX" sz="3200" b="0" strike="noStrike" spc="-1">
              <a:latin typeface="Arial"/>
            </a:endParaRPr>
          </a:p>
        </p:txBody>
      </p:sp>
      <p:sp>
        <p:nvSpPr>
          <p:cNvPr id="109" name="PlaceHolder 3"/>
          <p:cNvSpPr>
            <a:spLocks noGrp="1"/>
          </p:cNvSpPr>
          <p:nvPr>
            <p:ph type="body" idx="2"/>
          </p:nvPr>
        </p:nvSpPr>
        <p:spPr>
          <a:xfrm>
            <a:off x="457200" y="3682080"/>
            <a:ext cx="8229240" cy="189684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111" name="PlaceHolder 2"/>
          <p:cNvSpPr>
            <a:spLocks noGrp="1"/>
          </p:cNvSpPr>
          <p:nvPr>
            <p:ph type="body" idx="1"/>
          </p:nvPr>
        </p:nvSpPr>
        <p:spPr>
          <a:xfrm>
            <a:off x="457200" y="1604520"/>
            <a:ext cx="4015800" cy="1896840"/>
          </a:xfrm>
          <a:prstGeom prst="rect">
            <a:avLst/>
          </a:prstGeom>
        </p:spPr>
        <p:txBody>
          <a:bodyPr lIns="0" tIns="0" rIns="0" bIns="0">
            <a:normAutofit/>
          </a:bodyPr>
          <a:lstStyle/>
          <a:p>
            <a:endParaRPr lang="es-MX" sz="3200" b="0" strike="noStrike" spc="-1">
              <a:latin typeface="Arial"/>
            </a:endParaRPr>
          </a:p>
        </p:txBody>
      </p:sp>
      <p:sp>
        <p:nvSpPr>
          <p:cNvPr id="112" name="PlaceHolder 3"/>
          <p:cNvSpPr>
            <a:spLocks noGrp="1"/>
          </p:cNvSpPr>
          <p:nvPr>
            <p:ph type="body" idx="2"/>
          </p:nvPr>
        </p:nvSpPr>
        <p:spPr>
          <a:xfrm>
            <a:off x="4674240" y="1604520"/>
            <a:ext cx="4015800" cy="1896840"/>
          </a:xfrm>
          <a:prstGeom prst="rect">
            <a:avLst/>
          </a:prstGeom>
        </p:spPr>
        <p:txBody>
          <a:bodyPr lIns="0" tIns="0" rIns="0" bIns="0">
            <a:normAutofit/>
          </a:bodyPr>
          <a:lstStyle/>
          <a:p>
            <a:endParaRPr lang="es-MX" sz="3200" b="0" strike="noStrike" spc="-1">
              <a:latin typeface="Arial"/>
            </a:endParaRPr>
          </a:p>
        </p:txBody>
      </p:sp>
      <p:sp>
        <p:nvSpPr>
          <p:cNvPr id="113" name="PlaceHolder 4"/>
          <p:cNvSpPr>
            <a:spLocks noGrp="1"/>
          </p:cNvSpPr>
          <p:nvPr>
            <p:ph type="body" idx="3"/>
          </p:nvPr>
        </p:nvSpPr>
        <p:spPr>
          <a:xfrm>
            <a:off x="457200" y="3682080"/>
            <a:ext cx="4015800" cy="1896840"/>
          </a:xfrm>
          <a:prstGeom prst="rect">
            <a:avLst/>
          </a:prstGeom>
        </p:spPr>
        <p:txBody>
          <a:bodyPr lIns="0" tIns="0" rIns="0" bIns="0">
            <a:normAutofit/>
          </a:bodyPr>
          <a:lstStyle/>
          <a:p>
            <a:endParaRPr lang="es-MX" sz="3200" b="0" strike="noStrike" spc="-1">
              <a:latin typeface="Arial"/>
            </a:endParaRPr>
          </a:p>
        </p:txBody>
      </p:sp>
      <p:sp>
        <p:nvSpPr>
          <p:cNvPr id="114" name="PlaceHolder 5"/>
          <p:cNvSpPr>
            <a:spLocks noGrp="1"/>
          </p:cNvSpPr>
          <p:nvPr>
            <p:ph type="body" idx="4"/>
          </p:nvPr>
        </p:nvSpPr>
        <p:spPr>
          <a:xfrm>
            <a:off x="4674240" y="3682080"/>
            <a:ext cx="4015800" cy="189684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116" name="PlaceHolder 2"/>
          <p:cNvSpPr>
            <a:spLocks noGrp="1"/>
          </p:cNvSpPr>
          <p:nvPr>
            <p:ph type="body" idx="1"/>
          </p:nvPr>
        </p:nvSpPr>
        <p:spPr>
          <a:xfrm>
            <a:off x="457200" y="1604520"/>
            <a:ext cx="2649600" cy="1896840"/>
          </a:xfrm>
          <a:prstGeom prst="rect">
            <a:avLst/>
          </a:prstGeom>
        </p:spPr>
        <p:txBody>
          <a:bodyPr lIns="0" tIns="0" rIns="0" bIns="0">
            <a:normAutofit/>
          </a:bodyPr>
          <a:lstStyle/>
          <a:p>
            <a:endParaRPr lang="es-MX" sz="3200" b="0" strike="noStrike" spc="-1">
              <a:latin typeface="Arial"/>
            </a:endParaRPr>
          </a:p>
        </p:txBody>
      </p:sp>
      <p:sp>
        <p:nvSpPr>
          <p:cNvPr id="117" name="PlaceHolder 3"/>
          <p:cNvSpPr>
            <a:spLocks noGrp="1"/>
          </p:cNvSpPr>
          <p:nvPr>
            <p:ph type="body" idx="2"/>
          </p:nvPr>
        </p:nvSpPr>
        <p:spPr>
          <a:xfrm>
            <a:off x="3239640" y="1604520"/>
            <a:ext cx="2649600" cy="1896840"/>
          </a:xfrm>
          <a:prstGeom prst="rect">
            <a:avLst/>
          </a:prstGeom>
        </p:spPr>
        <p:txBody>
          <a:bodyPr lIns="0" tIns="0" rIns="0" bIns="0">
            <a:normAutofit/>
          </a:bodyPr>
          <a:lstStyle/>
          <a:p>
            <a:endParaRPr lang="es-MX" sz="3200" b="0" strike="noStrike" spc="-1">
              <a:latin typeface="Arial"/>
            </a:endParaRPr>
          </a:p>
        </p:txBody>
      </p:sp>
      <p:sp>
        <p:nvSpPr>
          <p:cNvPr id="118" name="PlaceHolder 4"/>
          <p:cNvSpPr>
            <a:spLocks noGrp="1"/>
          </p:cNvSpPr>
          <p:nvPr>
            <p:ph type="body" idx="3"/>
          </p:nvPr>
        </p:nvSpPr>
        <p:spPr>
          <a:xfrm>
            <a:off x="6022080" y="1604520"/>
            <a:ext cx="2649600" cy="1896840"/>
          </a:xfrm>
          <a:prstGeom prst="rect">
            <a:avLst/>
          </a:prstGeom>
        </p:spPr>
        <p:txBody>
          <a:bodyPr lIns="0" tIns="0" rIns="0" bIns="0">
            <a:normAutofit/>
          </a:bodyPr>
          <a:lstStyle/>
          <a:p>
            <a:endParaRPr lang="es-MX" sz="3200" b="0" strike="noStrike" spc="-1">
              <a:latin typeface="Arial"/>
            </a:endParaRPr>
          </a:p>
        </p:txBody>
      </p:sp>
      <p:sp>
        <p:nvSpPr>
          <p:cNvPr id="119" name="PlaceHolder 5"/>
          <p:cNvSpPr>
            <a:spLocks noGrp="1"/>
          </p:cNvSpPr>
          <p:nvPr>
            <p:ph type="body" idx="4"/>
          </p:nvPr>
        </p:nvSpPr>
        <p:spPr>
          <a:xfrm>
            <a:off x="457200" y="3682080"/>
            <a:ext cx="2649600" cy="1896840"/>
          </a:xfrm>
          <a:prstGeom prst="rect">
            <a:avLst/>
          </a:prstGeom>
        </p:spPr>
        <p:txBody>
          <a:bodyPr lIns="0" tIns="0" rIns="0" bIns="0">
            <a:normAutofit/>
          </a:bodyPr>
          <a:lstStyle/>
          <a:p>
            <a:endParaRPr lang="es-MX" sz="3200" b="0" strike="noStrike" spc="-1">
              <a:latin typeface="Arial"/>
            </a:endParaRPr>
          </a:p>
        </p:txBody>
      </p:sp>
      <p:sp>
        <p:nvSpPr>
          <p:cNvPr id="120" name="PlaceHolder 6"/>
          <p:cNvSpPr>
            <a:spLocks noGrp="1"/>
          </p:cNvSpPr>
          <p:nvPr>
            <p:ph type="body" idx="5"/>
          </p:nvPr>
        </p:nvSpPr>
        <p:spPr>
          <a:xfrm>
            <a:off x="3239640" y="3682080"/>
            <a:ext cx="2649600" cy="1896840"/>
          </a:xfrm>
          <a:prstGeom prst="rect">
            <a:avLst/>
          </a:prstGeom>
        </p:spPr>
        <p:txBody>
          <a:bodyPr lIns="0" tIns="0" rIns="0" bIns="0">
            <a:normAutofit/>
          </a:bodyPr>
          <a:lstStyle/>
          <a:p>
            <a:endParaRPr lang="es-MX" sz="3200" b="0" strike="noStrike" spc="-1">
              <a:latin typeface="Arial"/>
            </a:endParaRPr>
          </a:p>
        </p:txBody>
      </p:sp>
      <p:sp>
        <p:nvSpPr>
          <p:cNvPr id="121" name="PlaceHolder 7"/>
          <p:cNvSpPr>
            <a:spLocks noGrp="1"/>
          </p:cNvSpPr>
          <p:nvPr>
            <p:ph type="body" idx="6"/>
          </p:nvPr>
        </p:nvSpPr>
        <p:spPr>
          <a:xfrm>
            <a:off x="6022080" y="3682080"/>
            <a:ext cx="2649600" cy="189684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smtClean="0"/>
              <a:t>Haga clic para modificar el estilo de título del patrón</a:t>
            </a:r>
            <a:endParaRPr lang="en-US"/>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editar el estilo de subtítulo del patrón</a:t>
            </a:r>
            <a:endParaRPr lang="en-US"/>
          </a:p>
        </p:txBody>
      </p:sp>
      <p:sp>
        <p:nvSpPr>
          <p:cNvPr id="4" name="Marcador de fecha 3"/>
          <p:cNvSpPr>
            <a:spLocks noGrp="1"/>
          </p:cNvSpPr>
          <p:nvPr>
            <p:ph type="dt" sz="half" idx="10"/>
          </p:nvPr>
        </p:nvSpPr>
        <p:spPr/>
        <p:txBody>
          <a:bodyPr/>
          <a:lstStyle/>
          <a:p>
            <a:fld id="{42739A53-E4E9-48AA-B29B-8132790705DD}" type="datetimeFigureOut">
              <a:rPr lang="en-US" smtClean="0"/>
              <a:t>11/9/2020</a:t>
            </a:fld>
            <a:endParaRPr lang="en-US"/>
          </a:p>
        </p:txBody>
      </p:sp>
      <p:sp>
        <p:nvSpPr>
          <p:cNvPr id="5" name="Marcador de pie de página 4"/>
          <p:cNvSpPr>
            <a:spLocks noGrp="1"/>
          </p:cNvSpPr>
          <p:nvPr>
            <p:ph type="ftr" sz="quarter" idx="11"/>
          </p:nvPr>
        </p:nvSpPr>
        <p:spPr/>
        <p:txBody>
          <a:bodyPr/>
          <a:lstStyle/>
          <a:p>
            <a:pPr>
              <a:lnSpc>
                <a:spcPct val="100000"/>
              </a:lnSpc>
            </a:pPr>
            <a:r>
              <a:rPr lang="en-GB" sz="1200" b="0" strike="noStrike" spc="-1" smtClean="0">
                <a:solidFill>
                  <a:srgbClr val="FFFFFF"/>
                </a:solidFill>
                <a:latin typeface="Arial"/>
              </a:rPr>
              <a:t>Resource F: Network analysis tool</a:t>
            </a:r>
            <a:endParaRPr lang="es-MX" sz="1200" b="0" strike="noStrike" spc="-1">
              <a:latin typeface="Times New Roman"/>
            </a:endParaRPr>
          </a:p>
        </p:txBody>
      </p:sp>
      <p:sp>
        <p:nvSpPr>
          <p:cNvPr id="6" name="Marcador de número de diapositiva 5"/>
          <p:cNvSpPr>
            <a:spLocks noGrp="1"/>
          </p:cNvSpPr>
          <p:nvPr>
            <p:ph type="sldNum" sz="quarter" idx="12"/>
          </p:nvPr>
        </p:nvSpPr>
        <p:spPr/>
        <p:txBody>
          <a:bodyPr/>
          <a:lstStyle/>
          <a:p>
            <a:pPr>
              <a:lnSpc>
                <a:spcPct val="100000"/>
              </a:lnSpc>
            </a:pPr>
            <a:r>
              <a:rPr lang="en-US" sz="1200" b="0" strike="noStrike" spc="-1" smtClean="0">
                <a:solidFill>
                  <a:srgbClr val="FFFFFF"/>
                </a:solidFill>
                <a:latin typeface="Arial"/>
                <a:ea typeface="ヒラギノ角ゴ Pro W3"/>
              </a:rPr>
              <a:t>  </a:t>
            </a:r>
            <a:fld id="{C340300B-C5FE-46D3-B710-C2A8C723CACA}" type="slidenum">
              <a:rPr lang="en-US" sz="1200" b="0" strike="noStrike" spc="-1" smtClean="0">
                <a:solidFill>
                  <a:srgbClr val="FFFFFF"/>
                </a:solidFill>
                <a:latin typeface="Arial"/>
                <a:ea typeface="ヒラギノ角ゴ Pro W3"/>
              </a:rPr>
              <a:t>‹Nº›</a:t>
            </a:fld>
            <a:r>
              <a:rPr lang="en-US" sz="1200" b="0" strike="noStrike" spc="-1" smtClean="0">
                <a:solidFill>
                  <a:srgbClr val="FFFFFF"/>
                </a:solidFill>
                <a:latin typeface="Arial"/>
                <a:ea typeface="ヒラギノ角ゴ Pro W3"/>
              </a:rPr>
              <a:t> </a:t>
            </a:r>
            <a:endParaRPr lang="es-MX" sz="1200" b="0" strike="noStrike" spc="-1">
              <a:latin typeface="Times New Roman"/>
            </a:endParaRPr>
          </a:p>
        </p:txBody>
      </p:sp>
    </p:spTree>
    <p:extLst>
      <p:ext uri="{BB962C8B-B14F-4D97-AF65-F5344CB8AC3E}">
        <p14:creationId xmlns:p14="http://schemas.microsoft.com/office/powerpoint/2010/main" val="26514435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42739A53-E4E9-48AA-B29B-8132790705DD}" type="datetimeFigureOut">
              <a:rPr lang="en-US" smtClean="0"/>
              <a:t>11/9/2020</a:t>
            </a:fld>
            <a:endParaRPr lang="en-US"/>
          </a:p>
        </p:txBody>
      </p:sp>
      <p:sp>
        <p:nvSpPr>
          <p:cNvPr id="5" name="Marcador de pie de página 4"/>
          <p:cNvSpPr>
            <a:spLocks noGrp="1"/>
          </p:cNvSpPr>
          <p:nvPr>
            <p:ph type="ftr" sz="quarter" idx="11"/>
          </p:nvPr>
        </p:nvSpPr>
        <p:spPr/>
        <p:txBody>
          <a:bodyPr/>
          <a:lstStyle/>
          <a:p>
            <a:pPr>
              <a:lnSpc>
                <a:spcPct val="100000"/>
              </a:lnSpc>
            </a:pPr>
            <a:r>
              <a:rPr lang="en-GB" sz="1200" b="0" strike="noStrike" spc="-1" smtClean="0">
                <a:solidFill>
                  <a:srgbClr val="FFFFFF"/>
                </a:solidFill>
                <a:latin typeface="Arial"/>
              </a:rPr>
              <a:t>Resource F: Network analysis tool</a:t>
            </a:r>
            <a:endParaRPr lang="es-MX" sz="1200" b="0" strike="noStrike" spc="-1">
              <a:latin typeface="Times New Roman"/>
            </a:endParaRPr>
          </a:p>
        </p:txBody>
      </p:sp>
      <p:sp>
        <p:nvSpPr>
          <p:cNvPr id="6" name="Marcador de número de diapositiva 5"/>
          <p:cNvSpPr>
            <a:spLocks noGrp="1"/>
          </p:cNvSpPr>
          <p:nvPr>
            <p:ph type="sldNum" sz="quarter" idx="12"/>
          </p:nvPr>
        </p:nvSpPr>
        <p:spPr/>
        <p:txBody>
          <a:bodyPr/>
          <a:lstStyle/>
          <a:p>
            <a:pPr>
              <a:lnSpc>
                <a:spcPct val="100000"/>
              </a:lnSpc>
            </a:pPr>
            <a:r>
              <a:rPr lang="en-US" sz="1200" b="0" strike="noStrike" spc="-1" smtClean="0">
                <a:solidFill>
                  <a:srgbClr val="FFFFFF"/>
                </a:solidFill>
                <a:latin typeface="Arial"/>
                <a:ea typeface="ヒラギノ角ゴ Pro W3"/>
              </a:rPr>
              <a:t>  </a:t>
            </a:r>
            <a:fld id="{C340300B-C5FE-46D3-B710-C2A8C723CACA}" type="slidenum">
              <a:rPr lang="en-US" sz="1200" b="0" strike="noStrike" spc="-1" smtClean="0">
                <a:solidFill>
                  <a:srgbClr val="FFFFFF"/>
                </a:solidFill>
                <a:latin typeface="Arial"/>
                <a:ea typeface="ヒラギノ角ゴ Pro W3"/>
              </a:rPr>
              <a:t>‹Nº›</a:t>
            </a:fld>
            <a:r>
              <a:rPr lang="en-US" sz="1200" b="0" strike="noStrike" spc="-1" smtClean="0">
                <a:solidFill>
                  <a:srgbClr val="FFFFFF"/>
                </a:solidFill>
                <a:latin typeface="Arial"/>
                <a:ea typeface="ヒラギノ角ゴ Pro W3"/>
              </a:rPr>
              <a:t> </a:t>
            </a:r>
            <a:endParaRPr lang="es-MX" sz="1200" b="0" strike="noStrike" spc="-1">
              <a:latin typeface="Times New Roman"/>
            </a:endParaRPr>
          </a:p>
        </p:txBody>
      </p:sp>
    </p:spTree>
    <p:extLst>
      <p:ext uri="{BB962C8B-B14F-4D97-AF65-F5344CB8AC3E}">
        <p14:creationId xmlns:p14="http://schemas.microsoft.com/office/powerpoint/2010/main" val="31990707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42739A53-E4E9-48AA-B29B-8132790705DD}" type="datetimeFigureOut">
              <a:rPr lang="en-US" smtClean="0"/>
              <a:t>11/9/2020</a:t>
            </a:fld>
            <a:endParaRPr lang="en-US"/>
          </a:p>
        </p:txBody>
      </p:sp>
      <p:sp>
        <p:nvSpPr>
          <p:cNvPr id="5" name="Marcador de pie de página 4"/>
          <p:cNvSpPr>
            <a:spLocks noGrp="1"/>
          </p:cNvSpPr>
          <p:nvPr>
            <p:ph type="ftr" sz="quarter" idx="11"/>
          </p:nvPr>
        </p:nvSpPr>
        <p:spPr/>
        <p:txBody>
          <a:bodyPr/>
          <a:lstStyle/>
          <a:p>
            <a:pPr>
              <a:lnSpc>
                <a:spcPct val="100000"/>
              </a:lnSpc>
            </a:pPr>
            <a:r>
              <a:rPr lang="en-GB" sz="1200" b="0" strike="noStrike" spc="-1" smtClean="0">
                <a:solidFill>
                  <a:srgbClr val="FFFFFF"/>
                </a:solidFill>
                <a:latin typeface="Arial"/>
              </a:rPr>
              <a:t>Resource F: Network analysis tool</a:t>
            </a:r>
            <a:endParaRPr lang="es-MX" sz="1200" b="0" strike="noStrike" spc="-1">
              <a:latin typeface="Times New Roman"/>
            </a:endParaRPr>
          </a:p>
        </p:txBody>
      </p:sp>
      <p:sp>
        <p:nvSpPr>
          <p:cNvPr id="6" name="Marcador de número de diapositiva 5"/>
          <p:cNvSpPr>
            <a:spLocks noGrp="1"/>
          </p:cNvSpPr>
          <p:nvPr>
            <p:ph type="sldNum" sz="quarter" idx="12"/>
          </p:nvPr>
        </p:nvSpPr>
        <p:spPr/>
        <p:txBody>
          <a:bodyPr/>
          <a:lstStyle/>
          <a:p>
            <a:pPr>
              <a:lnSpc>
                <a:spcPct val="100000"/>
              </a:lnSpc>
            </a:pPr>
            <a:r>
              <a:rPr lang="en-US" sz="1200" b="0" strike="noStrike" spc="-1" smtClean="0">
                <a:solidFill>
                  <a:srgbClr val="FFFFFF"/>
                </a:solidFill>
                <a:latin typeface="Arial"/>
                <a:ea typeface="ヒラギノ角ゴ Pro W3"/>
              </a:rPr>
              <a:t>  </a:t>
            </a:r>
            <a:fld id="{C340300B-C5FE-46D3-B710-C2A8C723CACA}" type="slidenum">
              <a:rPr lang="en-US" sz="1200" b="0" strike="noStrike" spc="-1" smtClean="0">
                <a:solidFill>
                  <a:srgbClr val="FFFFFF"/>
                </a:solidFill>
                <a:latin typeface="Arial"/>
                <a:ea typeface="ヒラギノ角ゴ Pro W3"/>
              </a:rPr>
              <a:t>‹Nº›</a:t>
            </a:fld>
            <a:r>
              <a:rPr lang="en-US" sz="1200" b="0" strike="noStrike" spc="-1" smtClean="0">
                <a:solidFill>
                  <a:srgbClr val="FFFFFF"/>
                </a:solidFill>
                <a:latin typeface="Arial"/>
                <a:ea typeface="ヒラギノ角ゴ Pro W3"/>
              </a:rPr>
              <a:t> </a:t>
            </a:r>
            <a:endParaRPr lang="es-MX" sz="1200" b="0" strike="noStrike" spc="-1">
              <a:latin typeface="Times New Roman"/>
            </a:endParaRPr>
          </a:p>
        </p:txBody>
      </p:sp>
    </p:spTree>
    <p:extLst>
      <p:ext uri="{BB962C8B-B14F-4D97-AF65-F5344CB8AC3E}">
        <p14:creationId xmlns:p14="http://schemas.microsoft.com/office/powerpoint/2010/main" val="35130765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sz="half" idx="1"/>
          </p:nvPr>
        </p:nvSpPr>
        <p:spPr>
          <a:xfrm>
            <a:off x="628650" y="1825625"/>
            <a:ext cx="38862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contenido 3"/>
          <p:cNvSpPr>
            <a:spLocks noGrp="1"/>
          </p:cNvSpPr>
          <p:nvPr>
            <p:ph sz="half" idx="2"/>
          </p:nvPr>
        </p:nvSpPr>
        <p:spPr>
          <a:xfrm>
            <a:off x="4629150" y="1825625"/>
            <a:ext cx="38862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fecha 4"/>
          <p:cNvSpPr>
            <a:spLocks noGrp="1"/>
          </p:cNvSpPr>
          <p:nvPr>
            <p:ph type="dt" sz="half" idx="10"/>
          </p:nvPr>
        </p:nvSpPr>
        <p:spPr/>
        <p:txBody>
          <a:bodyPr/>
          <a:lstStyle/>
          <a:p>
            <a:fld id="{42739A53-E4E9-48AA-B29B-8132790705DD}" type="datetimeFigureOut">
              <a:rPr lang="en-US" smtClean="0"/>
              <a:t>11/9/2020</a:t>
            </a:fld>
            <a:endParaRPr lang="en-US"/>
          </a:p>
        </p:txBody>
      </p:sp>
      <p:sp>
        <p:nvSpPr>
          <p:cNvPr id="6" name="Marcador de pie de página 5"/>
          <p:cNvSpPr>
            <a:spLocks noGrp="1"/>
          </p:cNvSpPr>
          <p:nvPr>
            <p:ph type="ftr" sz="quarter" idx="11"/>
          </p:nvPr>
        </p:nvSpPr>
        <p:spPr/>
        <p:txBody>
          <a:bodyPr/>
          <a:lstStyle/>
          <a:p>
            <a:pPr>
              <a:lnSpc>
                <a:spcPct val="100000"/>
              </a:lnSpc>
            </a:pPr>
            <a:r>
              <a:rPr lang="en-GB" sz="1200" b="0" strike="noStrike" spc="-1" smtClean="0">
                <a:solidFill>
                  <a:srgbClr val="FFFFFF"/>
                </a:solidFill>
                <a:latin typeface="Arial"/>
              </a:rPr>
              <a:t>Resource F: Network analysis tool</a:t>
            </a:r>
            <a:endParaRPr lang="es-MX" sz="1200" b="0" strike="noStrike" spc="-1">
              <a:latin typeface="Times New Roman"/>
            </a:endParaRPr>
          </a:p>
        </p:txBody>
      </p:sp>
      <p:sp>
        <p:nvSpPr>
          <p:cNvPr id="7" name="Marcador de número de diapositiva 6"/>
          <p:cNvSpPr>
            <a:spLocks noGrp="1"/>
          </p:cNvSpPr>
          <p:nvPr>
            <p:ph type="sldNum" sz="quarter" idx="12"/>
          </p:nvPr>
        </p:nvSpPr>
        <p:spPr/>
        <p:txBody>
          <a:bodyPr/>
          <a:lstStyle/>
          <a:p>
            <a:pPr>
              <a:lnSpc>
                <a:spcPct val="100000"/>
              </a:lnSpc>
            </a:pPr>
            <a:r>
              <a:rPr lang="en-US" sz="1200" b="0" strike="noStrike" spc="-1" smtClean="0">
                <a:solidFill>
                  <a:srgbClr val="FFFFFF"/>
                </a:solidFill>
                <a:latin typeface="Arial"/>
                <a:ea typeface="ヒラギノ角ゴ Pro W3"/>
              </a:rPr>
              <a:t>  </a:t>
            </a:r>
            <a:fld id="{C340300B-C5FE-46D3-B710-C2A8C723CACA}" type="slidenum">
              <a:rPr lang="en-US" sz="1200" b="0" strike="noStrike" spc="-1" smtClean="0">
                <a:solidFill>
                  <a:srgbClr val="FFFFFF"/>
                </a:solidFill>
                <a:latin typeface="Arial"/>
                <a:ea typeface="ヒラギノ角ゴ Pro W3"/>
              </a:rPr>
              <a:t>‹Nº›</a:t>
            </a:fld>
            <a:r>
              <a:rPr lang="en-US" sz="1200" b="0" strike="noStrike" spc="-1" smtClean="0">
                <a:solidFill>
                  <a:srgbClr val="FFFFFF"/>
                </a:solidFill>
                <a:latin typeface="Arial"/>
                <a:ea typeface="ヒラギノ角ゴ Pro W3"/>
              </a:rPr>
              <a:t> </a:t>
            </a:r>
            <a:endParaRPr lang="es-MX" sz="1200" b="0" strike="noStrike" spc="-1">
              <a:latin typeface="Times New Roman"/>
            </a:endParaRPr>
          </a:p>
        </p:txBody>
      </p:sp>
    </p:spTree>
    <p:extLst>
      <p:ext uri="{BB962C8B-B14F-4D97-AF65-F5344CB8AC3E}">
        <p14:creationId xmlns:p14="http://schemas.microsoft.com/office/powerpoint/2010/main" val="6591204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Editar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Editar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Marcador de fecha 6"/>
          <p:cNvSpPr>
            <a:spLocks noGrp="1"/>
          </p:cNvSpPr>
          <p:nvPr>
            <p:ph type="dt" sz="half" idx="10"/>
          </p:nvPr>
        </p:nvSpPr>
        <p:spPr/>
        <p:txBody>
          <a:bodyPr/>
          <a:lstStyle/>
          <a:p>
            <a:fld id="{42739A53-E4E9-48AA-B29B-8132790705DD}" type="datetimeFigureOut">
              <a:rPr lang="en-US" smtClean="0"/>
              <a:t>11/9/2020</a:t>
            </a:fld>
            <a:endParaRPr lang="en-US"/>
          </a:p>
        </p:txBody>
      </p:sp>
      <p:sp>
        <p:nvSpPr>
          <p:cNvPr id="8" name="Marcador de pie de página 7"/>
          <p:cNvSpPr>
            <a:spLocks noGrp="1"/>
          </p:cNvSpPr>
          <p:nvPr>
            <p:ph type="ftr" sz="quarter" idx="11"/>
          </p:nvPr>
        </p:nvSpPr>
        <p:spPr/>
        <p:txBody>
          <a:bodyPr/>
          <a:lstStyle/>
          <a:p>
            <a:pPr>
              <a:lnSpc>
                <a:spcPct val="100000"/>
              </a:lnSpc>
            </a:pPr>
            <a:r>
              <a:rPr lang="en-GB" sz="1200" b="0" strike="noStrike" spc="-1" smtClean="0">
                <a:solidFill>
                  <a:srgbClr val="FFFFFF"/>
                </a:solidFill>
                <a:latin typeface="Arial"/>
              </a:rPr>
              <a:t>Resource F: Network analysis tool</a:t>
            </a:r>
            <a:endParaRPr lang="es-MX" sz="1200" b="0" strike="noStrike" spc="-1">
              <a:latin typeface="Times New Roman"/>
            </a:endParaRPr>
          </a:p>
        </p:txBody>
      </p:sp>
      <p:sp>
        <p:nvSpPr>
          <p:cNvPr id="9" name="Marcador de número de diapositiva 8"/>
          <p:cNvSpPr>
            <a:spLocks noGrp="1"/>
          </p:cNvSpPr>
          <p:nvPr>
            <p:ph type="sldNum" sz="quarter" idx="12"/>
          </p:nvPr>
        </p:nvSpPr>
        <p:spPr/>
        <p:txBody>
          <a:bodyPr/>
          <a:lstStyle/>
          <a:p>
            <a:pPr>
              <a:lnSpc>
                <a:spcPct val="100000"/>
              </a:lnSpc>
            </a:pPr>
            <a:r>
              <a:rPr lang="en-US" sz="1200" b="0" strike="noStrike" spc="-1" smtClean="0">
                <a:solidFill>
                  <a:srgbClr val="FFFFFF"/>
                </a:solidFill>
                <a:latin typeface="Arial"/>
                <a:ea typeface="ヒラギノ角ゴ Pro W3"/>
              </a:rPr>
              <a:t>  </a:t>
            </a:r>
            <a:fld id="{C340300B-C5FE-46D3-B710-C2A8C723CACA}" type="slidenum">
              <a:rPr lang="en-US" sz="1200" b="0" strike="noStrike" spc="-1" smtClean="0">
                <a:solidFill>
                  <a:srgbClr val="FFFFFF"/>
                </a:solidFill>
                <a:latin typeface="Arial"/>
                <a:ea typeface="ヒラギノ角ゴ Pro W3"/>
              </a:rPr>
              <a:t>‹Nº›</a:t>
            </a:fld>
            <a:r>
              <a:rPr lang="en-US" sz="1200" b="0" strike="noStrike" spc="-1" smtClean="0">
                <a:solidFill>
                  <a:srgbClr val="FFFFFF"/>
                </a:solidFill>
                <a:latin typeface="Arial"/>
                <a:ea typeface="ヒラギノ角ゴ Pro W3"/>
              </a:rPr>
              <a:t> </a:t>
            </a:r>
            <a:endParaRPr lang="es-MX" sz="1200" b="0" strike="noStrike" spc="-1">
              <a:latin typeface="Times New Roman"/>
            </a:endParaRPr>
          </a:p>
        </p:txBody>
      </p:sp>
    </p:spTree>
    <p:extLst>
      <p:ext uri="{BB962C8B-B14F-4D97-AF65-F5344CB8AC3E}">
        <p14:creationId xmlns:p14="http://schemas.microsoft.com/office/powerpoint/2010/main" val="9022873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fecha 2"/>
          <p:cNvSpPr>
            <a:spLocks noGrp="1"/>
          </p:cNvSpPr>
          <p:nvPr>
            <p:ph type="dt" sz="half" idx="10"/>
          </p:nvPr>
        </p:nvSpPr>
        <p:spPr/>
        <p:txBody>
          <a:bodyPr/>
          <a:lstStyle/>
          <a:p>
            <a:fld id="{42739A53-E4E9-48AA-B29B-8132790705DD}" type="datetimeFigureOut">
              <a:rPr lang="en-US" smtClean="0"/>
              <a:t>11/9/2020</a:t>
            </a:fld>
            <a:endParaRPr lang="en-US"/>
          </a:p>
        </p:txBody>
      </p:sp>
      <p:sp>
        <p:nvSpPr>
          <p:cNvPr id="4" name="Marcador de pie de página 3"/>
          <p:cNvSpPr>
            <a:spLocks noGrp="1"/>
          </p:cNvSpPr>
          <p:nvPr>
            <p:ph type="ftr" sz="quarter" idx="11"/>
          </p:nvPr>
        </p:nvSpPr>
        <p:spPr/>
        <p:txBody>
          <a:bodyPr/>
          <a:lstStyle/>
          <a:p>
            <a:pPr>
              <a:lnSpc>
                <a:spcPct val="100000"/>
              </a:lnSpc>
            </a:pPr>
            <a:r>
              <a:rPr lang="en-GB" sz="1200" b="0" strike="noStrike" spc="-1" smtClean="0">
                <a:solidFill>
                  <a:srgbClr val="FFFFFF"/>
                </a:solidFill>
                <a:latin typeface="Arial"/>
              </a:rPr>
              <a:t>Resource F: Network analysis tool</a:t>
            </a:r>
            <a:endParaRPr lang="es-MX" sz="1200" b="0" strike="noStrike" spc="-1">
              <a:latin typeface="Times New Roman"/>
            </a:endParaRPr>
          </a:p>
        </p:txBody>
      </p:sp>
      <p:sp>
        <p:nvSpPr>
          <p:cNvPr id="5" name="Marcador de número de diapositiva 4"/>
          <p:cNvSpPr>
            <a:spLocks noGrp="1"/>
          </p:cNvSpPr>
          <p:nvPr>
            <p:ph type="sldNum" sz="quarter" idx="12"/>
          </p:nvPr>
        </p:nvSpPr>
        <p:spPr/>
        <p:txBody>
          <a:bodyPr/>
          <a:lstStyle/>
          <a:p>
            <a:pPr>
              <a:lnSpc>
                <a:spcPct val="100000"/>
              </a:lnSpc>
            </a:pPr>
            <a:r>
              <a:rPr lang="en-US" sz="1200" b="0" strike="noStrike" spc="-1" smtClean="0">
                <a:solidFill>
                  <a:srgbClr val="FFFFFF"/>
                </a:solidFill>
                <a:latin typeface="Arial"/>
                <a:ea typeface="ヒラギノ角ゴ Pro W3"/>
              </a:rPr>
              <a:t>  </a:t>
            </a:r>
            <a:fld id="{C340300B-C5FE-46D3-B710-C2A8C723CACA}" type="slidenum">
              <a:rPr lang="en-US" sz="1200" b="0" strike="noStrike" spc="-1" smtClean="0">
                <a:solidFill>
                  <a:srgbClr val="FFFFFF"/>
                </a:solidFill>
                <a:latin typeface="Arial"/>
                <a:ea typeface="ヒラギノ角ゴ Pro W3"/>
              </a:rPr>
              <a:t>‹Nº›</a:t>
            </a:fld>
            <a:r>
              <a:rPr lang="en-US" sz="1200" b="0" strike="noStrike" spc="-1" smtClean="0">
                <a:solidFill>
                  <a:srgbClr val="FFFFFF"/>
                </a:solidFill>
                <a:latin typeface="Arial"/>
                <a:ea typeface="ヒラギノ角ゴ Pro W3"/>
              </a:rPr>
              <a:t> </a:t>
            </a:r>
            <a:endParaRPr lang="es-MX" sz="1200" b="0" strike="noStrike" spc="-1">
              <a:latin typeface="Times New Roman"/>
            </a:endParaRPr>
          </a:p>
        </p:txBody>
      </p:sp>
    </p:spTree>
    <p:extLst>
      <p:ext uri="{BB962C8B-B14F-4D97-AF65-F5344CB8AC3E}">
        <p14:creationId xmlns:p14="http://schemas.microsoft.com/office/powerpoint/2010/main" val="14776749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2739A53-E4E9-48AA-B29B-8132790705DD}" type="datetimeFigureOut">
              <a:rPr lang="en-US" smtClean="0"/>
              <a:t>11/9/2020</a:t>
            </a:fld>
            <a:endParaRPr lang="en-US"/>
          </a:p>
        </p:txBody>
      </p:sp>
      <p:sp>
        <p:nvSpPr>
          <p:cNvPr id="3" name="Marcador de pie de página 2"/>
          <p:cNvSpPr>
            <a:spLocks noGrp="1"/>
          </p:cNvSpPr>
          <p:nvPr>
            <p:ph type="ftr" sz="quarter" idx="11"/>
          </p:nvPr>
        </p:nvSpPr>
        <p:spPr/>
        <p:txBody>
          <a:bodyPr/>
          <a:lstStyle/>
          <a:p>
            <a:pPr>
              <a:lnSpc>
                <a:spcPct val="100000"/>
              </a:lnSpc>
            </a:pPr>
            <a:r>
              <a:rPr lang="en-GB" sz="1200" b="0" strike="noStrike" spc="-1" smtClean="0">
                <a:solidFill>
                  <a:srgbClr val="FFFFFF"/>
                </a:solidFill>
                <a:latin typeface="Arial"/>
              </a:rPr>
              <a:t>Resource F: Network analysis tool</a:t>
            </a:r>
            <a:endParaRPr lang="es-MX" sz="1200" b="0" strike="noStrike" spc="-1">
              <a:latin typeface="Times New Roman"/>
            </a:endParaRPr>
          </a:p>
        </p:txBody>
      </p:sp>
      <p:sp>
        <p:nvSpPr>
          <p:cNvPr id="4" name="Marcador de número de diapositiva 3"/>
          <p:cNvSpPr>
            <a:spLocks noGrp="1"/>
          </p:cNvSpPr>
          <p:nvPr>
            <p:ph type="sldNum" sz="quarter" idx="12"/>
          </p:nvPr>
        </p:nvSpPr>
        <p:spPr/>
        <p:txBody>
          <a:bodyPr/>
          <a:lstStyle/>
          <a:p>
            <a:pPr>
              <a:lnSpc>
                <a:spcPct val="100000"/>
              </a:lnSpc>
            </a:pPr>
            <a:r>
              <a:rPr lang="en-US" sz="1200" b="0" strike="noStrike" spc="-1" smtClean="0">
                <a:solidFill>
                  <a:srgbClr val="FFFFFF"/>
                </a:solidFill>
                <a:latin typeface="Arial"/>
                <a:ea typeface="ヒラギノ角ゴ Pro W3"/>
              </a:rPr>
              <a:t>  </a:t>
            </a:r>
            <a:fld id="{C340300B-C5FE-46D3-B710-C2A8C723CACA}" type="slidenum">
              <a:rPr lang="en-US" sz="1200" b="0" strike="noStrike" spc="-1" smtClean="0">
                <a:solidFill>
                  <a:srgbClr val="FFFFFF"/>
                </a:solidFill>
                <a:latin typeface="Arial"/>
                <a:ea typeface="ヒラギノ角ゴ Pro W3"/>
              </a:rPr>
              <a:t>‹Nº›</a:t>
            </a:fld>
            <a:r>
              <a:rPr lang="en-US" sz="1200" b="0" strike="noStrike" spc="-1" smtClean="0">
                <a:solidFill>
                  <a:srgbClr val="FFFFFF"/>
                </a:solidFill>
                <a:latin typeface="Arial"/>
                <a:ea typeface="ヒラギノ角ゴ Pro W3"/>
              </a:rPr>
              <a:t> </a:t>
            </a:r>
            <a:endParaRPr lang="es-MX" sz="1200" b="0" strike="noStrike" spc="-1">
              <a:latin typeface="Times New Roman"/>
            </a:endParaRPr>
          </a:p>
        </p:txBody>
      </p:sp>
    </p:spTree>
    <p:extLst>
      <p:ext uri="{BB962C8B-B14F-4D97-AF65-F5344CB8AC3E}">
        <p14:creationId xmlns:p14="http://schemas.microsoft.com/office/powerpoint/2010/main" val="5619265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6"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87" name="PlaceHolder 2"/>
          <p:cNvSpPr>
            <a:spLocks noGrp="1"/>
          </p:cNvSpPr>
          <p:nvPr>
            <p:ph type="subTitle" idx="1"/>
          </p:nvPr>
        </p:nvSpPr>
        <p:spPr>
          <a:xfrm>
            <a:off x="457200" y="1604520"/>
            <a:ext cx="8229240" cy="3977280"/>
          </a:xfrm>
          <a:prstGeom prst="rect">
            <a:avLst/>
          </a:prstGeom>
        </p:spPr>
        <p:txBody>
          <a:bodyPr lIns="0" tIns="0" rIns="0" bIns="0" anchor="ctr">
            <a:noAutofit/>
          </a:bodyPr>
          <a:lstStyle/>
          <a:p>
            <a:pPr algn="ctr"/>
            <a:endParaRPr lang="es-MX" sz="3200" b="0" strike="noStrike" spc="-1">
              <a:latin typeface="Arial"/>
            </a:endParaRPr>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n-US"/>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42739A53-E4E9-48AA-B29B-8132790705DD}" type="datetimeFigureOut">
              <a:rPr lang="en-US" smtClean="0"/>
              <a:t>11/9/2020</a:t>
            </a:fld>
            <a:endParaRPr lang="en-US"/>
          </a:p>
        </p:txBody>
      </p:sp>
      <p:sp>
        <p:nvSpPr>
          <p:cNvPr id="6" name="Marcador de pie de página 5"/>
          <p:cNvSpPr>
            <a:spLocks noGrp="1"/>
          </p:cNvSpPr>
          <p:nvPr>
            <p:ph type="ftr" sz="quarter" idx="11"/>
          </p:nvPr>
        </p:nvSpPr>
        <p:spPr/>
        <p:txBody>
          <a:bodyPr/>
          <a:lstStyle/>
          <a:p>
            <a:pPr>
              <a:lnSpc>
                <a:spcPct val="100000"/>
              </a:lnSpc>
            </a:pPr>
            <a:r>
              <a:rPr lang="en-GB" sz="1200" b="0" strike="noStrike" spc="-1" smtClean="0">
                <a:solidFill>
                  <a:srgbClr val="FFFFFF"/>
                </a:solidFill>
                <a:latin typeface="Arial"/>
              </a:rPr>
              <a:t>Resource F: Network analysis tool</a:t>
            </a:r>
            <a:endParaRPr lang="es-MX" sz="1200" b="0" strike="noStrike" spc="-1">
              <a:latin typeface="Times New Roman"/>
            </a:endParaRPr>
          </a:p>
        </p:txBody>
      </p:sp>
      <p:sp>
        <p:nvSpPr>
          <p:cNvPr id="7" name="Marcador de número de diapositiva 6"/>
          <p:cNvSpPr>
            <a:spLocks noGrp="1"/>
          </p:cNvSpPr>
          <p:nvPr>
            <p:ph type="sldNum" sz="quarter" idx="12"/>
          </p:nvPr>
        </p:nvSpPr>
        <p:spPr/>
        <p:txBody>
          <a:bodyPr/>
          <a:lstStyle/>
          <a:p>
            <a:pPr>
              <a:lnSpc>
                <a:spcPct val="100000"/>
              </a:lnSpc>
            </a:pPr>
            <a:r>
              <a:rPr lang="en-US" sz="1200" b="0" strike="noStrike" spc="-1" smtClean="0">
                <a:solidFill>
                  <a:srgbClr val="FFFFFF"/>
                </a:solidFill>
                <a:latin typeface="Arial"/>
                <a:ea typeface="ヒラギノ角ゴ Pro W3"/>
              </a:rPr>
              <a:t>  </a:t>
            </a:r>
            <a:fld id="{C340300B-C5FE-46D3-B710-C2A8C723CACA}" type="slidenum">
              <a:rPr lang="en-US" sz="1200" b="0" strike="noStrike" spc="-1" smtClean="0">
                <a:solidFill>
                  <a:srgbClr val="FFFFFF"/>
                </a:solidFill>
                <a:latin typeface="Arial"/>
                <a:ea typeface="ヒラギノ角ゴ Pro W3"/>
              </a:rPr>
              <a:t>‹Nº›</a:t>
            </a:fld>
            <a:r>
              <a:rPr lang="en-US" sz="1200" b="0" strike="noStrike" spc="-1" smtClean="0">
                <a:solidFill>
                  <a:srgbClr val="FFFFFF"/>
                </a:solidFill>
                <a:latin typeface="Arial"/>
                <a:ea typeface="ヒラギノ角ゴ Pro W3"/>
              </a:rPr>
              <a:t> </a:t>
            </a:r>
            <a:endParaRPr lang="es-MX" sz="1200" b="0" strike="noStrike" spc="-1">
              <a:latin typeface="Times New Roman"/>
            </a:endParaRPr>
          </a:p>
        </p:txBody>
      </p:sp>
    </p:spTree>
    <p:extLst>
      <p:ext uri="{BB962C8B-B14F-4D97-AF65-F5344CB8AC3E}">
        <p14:creationId xmlns:p14="http://schemas.microsoft.com/office/powerpoint/2010/main" val="4299789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n-US"/>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42739A53-E4E9-48AA-B29B-8132790705DD}" type="datetimeFigureOut">
              <a:rPr lang="en-US" smtClean="0"/>
              <a:t>11/9/2020</a:t>
            </a:fld>
            <a:endParaRPr lang="en-US"/>
          </a:p>
        </p:txBody>
      </p:sp>
      <p:sp>
        <p:nvSpPr>
          <p:cNvPr id="6" name="Marcador de pie de página 5"/>
          <p:cNvSpPr>
            <a:spLocks noGrp="1"/>
          </p:cNvSpPr>
          <p:nvPr>
            <p:ph type="ftr" sz="quarter" idx="11"/>
          </p:nvPr>
        </p:nvSpPr>
        <p:spPr/>
        <p:txBody>
          <a:bodyPr/>
          <a:lstStyle/>
          <a:p>
            <a:pPr>
              <a:lnSpc>
                <a:spcPct val="100000"/>
              </a:lnSpc>
            </a:pPr>
            <a:r>
              <a:rPr lang="en-GB" sz="1200" b="0" strike="noStrike" spc="-1" smtClean="0">
                <a:solidFill>
                  <a:srgbClr val="FFFFFF"/>
                </a:solidFill>
                <a:latin typeface="Arial"/>
              </a:rPr>
              <a:t>Resource F: Network analysis tool</a:t>
            </a:r>
            <a:endParaRPr lang="es-MX" sz="1200" b="0" strike="noStrike" spc="-1">
              <a:latin typeface="Times New Roman"/>
            </a:endParaRPr>
          </a:p>
        </p:txBody>
      </p:sp>
      <p:sp>
        <p:nvSpPr>
          <p:cNvPr id="7" name="Marcador de número de diapositiva 6"/>
          <p:cNvSpPr>
            <a:spLocks noGrp="1"/>
          </p:cNvSpPr>
          <p:nvPr>
            <p:ph type="sldNum" sz="quarter" idx="12"/>
          </p:nvPr>
        </p:nvSpPr>
        <p:spPr/>
        <p:txBody>
          <a:bodyPr/>
          <a:lstStyle/>
          <a:p>
            <a:pPr>
              <a:lnSpc>
                <a:spcPct val="100000"/>
              </a:lnSpc>
            </a:pPr>
            <a:r>
              <a:rPr lang="en-US" sz="1200" b="0" strike="noStrike" spc="-1" smtClean="0">
                <a:solidFill>
                  <a:srgbClr val="FFFFFF"/>
                </a:solidFill>
                <a:latin typeface="Arial"/>
                <a:ea typeface="ヒラギノ角ゴ Pro W3"/>
              </a:rPr>
              <a:t>  </a:t>
            </a:r>
            <a:fld id="{C340300B-C5FE-46D3-B710-C2A8C723CACA}" type="slidenum">
              <a:rPr lang="en-US" sz="1200" b="0" strike="noStrike" spc="-1" smtClean="0">
                <a:solidFill>
                  <a:srgbClr val="FFFFFF"/>
                </a:solidFill>
                <a:latin typeface="Arial"/>
                <a:ea typeface="ヒラギノ角ゴ Pro W3"/>
              </a:rPr>
              <a:t>‹Nº›</a:t>
            </a:fld>
            <a:r>
              <a:rPr lang="en-US" sz="1200" b="0" strike="noStrike" spc="-1" smtClean="0">
                <a:solidFill>
                  <a:srgbClr val="FFFFFF"/>
                </a:solidFill>
                <a:latin typeface="Arial"/>
                <a:ea typeface="ヒラギノ角ゴ Pro W3"/>
              </a:rPr>
              <a:t> </a:t>
            </a:r>
            <a:endParaRPr lang="es-MX" sz="1200" b="0" strike="noStrike" spc="-1">
              <a:latin typeface="Times New Roman"/>
            </a:endParaRPr>
          </a:p>
        </p:txBody>
      </p:sp>
    </p:spTree>
    <p:extLst>
      <p:ext uri="{BB962C8B-B14F-4D97-AF65-F5344CB8AC3E}">
        <p14:creationId xmlns:p14="http://schemas.microsoft.com/office/powerpoint/2010/main" val="30036043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42739A53-E4E9-48AA-B29B-8132790705DD}" type="datetimeFigureOut">
              <a:rPr lang="en-US" smtClean="0"/>
              <a:t>11/9/2020</a:t>
            </a:fld>
            <a:endParaRPr lang="en-US"/>
          </a:p>
        </p:txBody>
      </p:sp>
      <p:sp>
        <p:nvSpPr>
          <p:cNvPr id="5" name="Marcador de pie de página 4"/>
          <p:cNvSpPr>
            <a:spLocks noGrp="1"/>
          </p:cNvSpPr>
          <p:nvPr>
            <p:ph type="ftr" sz="quarter" idx="11"/>
          </p:nvPr>
        </p:nvSpPr>
        <p:spPr/>
        <p:txBody>
          <a:bodyPr/>
          <a:lstStyle/>
          <a:p>
            <a:pPr>
              <a:lnSpc>
                <a:spcPct val="100000"/>
              </a:lnSpc>
            </a:pPr>
            <a:r>
              <a:rPr lang="en-GB" sz="1200" b="0" strike="noStrike" spc="-1" smtClean="0">
                <a:solidFill>
                  <a:srgbClr val="FFFFFF"/>
                </a:solidFill>
                <a:latin typeface="Arial"/>
              </a:rPr>
              <a:t>Resource F: Network analysis tool</a:t>
            </a:r>
            <a:endParaRPr lang="es-MX" sz="1200" b="0" strike="noStrike" spc="-1">
              <a:latin typeface="Times New Roman"/>
            </a:endParaRPr>
          </a:p>
        </p:txBody>
      </p:sp>
      <p:sp>
        <p:nvSpPr>
          <p:cNvPr id="6" name="Marcador de número de diapositiva 5"/>
          <p:cNvSpPr>
            <a:spLocks noGrp="1"/>
          </p:cNvSpPr>
          <p:nvPr>
            <p:ph type="sldNum" sz="quarter" idx="12"/>
          </p:nvPr>
        </p:nvSpPr>
        <p:spPr/>
        <p:txBody>
          <a:bodyPr/>
          <a:lstStyle/>
          <a:p>
            <a:pPr>
              <a:lnSpc>
                <a:spcPct val="100000"/>
              </a:lnSpc>
            </a:pPr>
            <a:r>
              <a:rPr lang="en-US" sz="1200" b="0" strike="noStrike" spc="-1" smtClean="0">
                <a:solidFill>
                  <a:srgbClr val="FFFFFF"/>
                </a:solidFill>
                <a:latin typeface="Arial"/>
                <a:ea typeface="ヒラギノ角ゴ Pro W3"/>
              </a:rPr>
              <a:t>  </a:t>
            </a:r>
            <a:fld id="{C340300B-C5FE-46D3-B710-C2A8C723CACA}" type="slidenum">
              <a:rPr lang="en-US" sz="1200" b="0" strike="noStrike" spc="-1" smtClean="0">
                <a:solidFill>
                  <a:srgbClr val="FFFFFF"/>
                </a:solidFill>
                <a:latin typeface="Arial"/>
                <a:ea typeface="ヒラギノ角ゴ Pro W3"/>
              </a:rPr>
              <a:t>‹Nº›</a:t>
            </a:fld>
            <a:r>
              <a:rPr lang="en-US" sz="1200" b="0" strike="noStrike" spc="-1" smtClean="0">
                <a:solidFill>
                  <a:srgbClr val="FFFFFF"/>
                </a:solidFill>
                <a:latin typeface="Arial"/>
                <a:ea typeface="ヒラギノ角ゴ Pro W3"/>
              </a:rPr>
              <a:t> </a:t>
            </a:r>
            <a:endParaRPr lang="es-MX" sz="1200" b="0" strike="noStrike" spc="-1">
              <a:latin typeface="Times New Roman"/>
            </a:endParaRPr>
          </a:p>
        </p:txBody>
      </p:sp>
    </p:spTree>
    <p:extLst>
      <p:ext uri="{BB962C8B-B14F-4D97-AF65-F5344CB8AC3E}">
        <p14:creationId xmlns:p14="http://schemas.microsoft.com/office/powerpoint/2010/main" val="36381387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42739A53-E4E9-48AA-B29B-8132790705DD}" type="datetimeFigureOut">
              <a:rPr lang="en-US" smtClean="0"/>
              <a:t>11/9/2020</a:t>
            </a:fld>
            <a:endParaRPr lang="en-US"/>
          </a:p>
        </p:txBody>
      </p:sp>
      <p:sp>
        <p:nvSpPr>
          <p:cNvPr id="5" name="Marcador de pie de página 4"/>
          <p:cNvSpPr>
            <a:spLocks noGrp="1"/>
          </p:cNvSpPr>
          <p:nvPr>
            <p:ph type="ftr" sz="quarter" idx="11"/>
          </p:nvPr>
        </p:nvSpPr>
        <p:spPr/>
        <p:txBody>
          <a:bodyPr/>
          <a:lstStyle/>
          <a:p>
            <a:pPr>
              <a:lnSpc>
                <a:spcPct val="100000"/>
              </a:lnSpc>
            </a:pPr>
            <a:r>
              <a:rPr lang="en-GB" sz="1200" b="0" strike="noStrike" spc="-1" smtClean="0">
                <a:solidFill>
                  <a:srgbClr val="FFFFFF"/>
                </a:solidFill>
                <a:latin typeface="Arial"/>
              </a:rPr>
              <a:t>Resource F: Network analysis tool</a:t>
            </a:r>
            <a:endParaRPr lang="es-MX" sz="1200" b="0" strike="noStrike" spc="-1">
              <a:latin typeface="Times New Roman"/>
            </a:endParaRPr>
          </a:p>
        </p:txBody>
      </p:sp>
      <p:sp>
        <p:nvSpPr>
          <p:cNvPr id="6" name="Marcador de número de diapositiva 5"/>
          <p:cNvSpPr>
            <a:spLocks noGrp="1"/>
          </p:cNvSpPr>
          <p:nvPr>
            <p:ph type="sldNum" sz="quarter" idx="12"/>
          </p:nvPr>
        </p:nvSpPr>
        <p:spPr/>
        <p:txBody>
          <a:bodyPr/>
          <a:lstStyle/>
          <a:p>
            <a:pPr>
              <a:lnSpc>
                <a:spcPct val="100000"/>
              </a:lnSpc>
            </a:pPr>
            <a:r>
              <a:rPr lang="en-US" sz="1200" b="0" strike="noStrike" spc="-1" smtClean="0">
                <a:solidFill>
                  <a:srgbClr val="FFFFFF"/>
                </a:solidFill>
                <a:latin typeface="Arial"/>
                <a:ea typeface="ヒラギノ角ゴ Pro W3"/>
              </a:rPr>
              <a:t>  </a:t>
            </a:r>
            <a:fld id="{C340300B-C5FE-46D3-B710-C2A8C723CACA}" type="slidenum">
              <a:rPr lang="en-US" sz="1200" b="0" strike="noStrike" spc="-1" smtClean="0">
                <a:solidFill>
                  <a:srgbClr val="FFFFFF"/>
                </a:solidFill>
                <a:latin typeface="Arial"/>
                <a:ea typeface="ヒラギノ角ゴ Pro W3"/>
              </a:rPr>
              <a:t>‹Nº›</a:t>
            </a:fld>
            <a:r>
              <a:rPr lang="en-US" sz="1200" b="0" strike="noStrike" spc="-1" smtClean="0">
                <a:solidFill>
                  <a:srgbClr val="FFFFFF"/>
                </a:solidFill>
                <a:latin typeface="Arial"/>
                <a:ea typeface="ヒラギノ角ゴ Pro W3"/>
              </a:rPr>
              <a:t> </a:t>
            </a:r>
            <a:endParaRPr lang="es-MX" sz="1200" b="0" strike="noStrike" spc="-1">
              <a:latin typeface="Times New Roman"/>
            </a:endParaRPr>
          </a:p>
        </p:txBody>
      </p:sp>
    </p:spTree>
    <p:extLst>
      <p:ext uri="{BB962C8B-B14F-4D97-AF65-F5344CB8AC3E}">
        <p14:creationId xmlns:p14="http://schemas.microsoft.com/office/powerpoint/2010/main" val="24943591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5" name="PlaceHolder 2"/>
          <p:cNvSpPr>
            <a:spLocks noGrp="1"/>
          </p:cNvSpPr>
          <p:nvPr>
            <p:ph type="subTitle" idx="1"/>
          </p:nvPr>
        </p:nvSpPr>
        <p:spPr>
          <a:xfrm>
            <a:off x="457200" y="1604520"/>
            <a:ext cx="8229240" cy="3977280"/>
          </a:xfrm>
          <a:prstGeom prst="rect">
            <a:avLst/>
          </a:prstGeom>
        </p:spPr>
        <p:txBody>
          <a:bodyPr lIns="0" tIns="0" rIns="0" bIns="0" anchor="ctr">
            <a:noAutofit/>
          </a:bodyPr>
          <a:lstStyle/>
          <a:p>
            <a:pPr algn="ctr"/>
            <a:endParaRPr lang="es-MX" sz="3200" b="0" strike="noStrike" spc="-1">
              <a:latin typeface="Arial"/>
            </a:endParaRPr>
          </a:p>
        </p:txBody>
      </p:sp>
    </p:spTree>
    <p:extLst>
      <p:ext uri="{BB962C8B-B14F-4D97-AF65-F5344CB8AC3E}">
        <p14:creationId xmlns:p14="http://schemas.microsoft.com/office/powerpoint/2010/main" val="191536916"/>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89" name="PlaceHolder 2"/>
          <p:cNvSpPr>
            <a:spLocks noGrp="1"/>
          </p:cNvSpPr>
          <p:nvPr>
            <p:ph type="body" idx="1"/>
          </p:nvPr>
        </p:nvSpPr>
        <p:spPr>
          <a:xfrm>
            <a:off x="457200" y="1604520"/>
            <a:ext cx="8229240" cy="397728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91" name="PlaceHolder 2"/>
          <p:cNvSpPr>
            <a:spLocks noGrp="1"/>
          </p:cNvSpPr>
          <p:nvPr>
            <p:ph type="body" idx="1"/>
          </p:nvPr>
        </p:nvSpPr>
        <p:spPr>
          <a:xfrm>
            <a:off x="457200" y="1604520"/>
            <a:ext cx="4015800" cy="3977280"/>
          </a:xfrm>
          <a:prstGeom prst="rect">
            <a:avLst/>
          </a:prstGeom>
        </p:spPr>
        <p:txBody>
          <a:bodyPr lIns="0" tIns="0" rIns="0" bIns="0">
            <a:normAutofit/>
          </a:bodyPr>
          <a:lstStyle/>
          <a:p>
            <a:endParaRPr lang="es-MX" sz="3200" b="0" strike="noStrike" spc="-1">
              <a:latin typeface="Arial"/>
            </a:endParaRPr>
          </a:p>
        </p:txBody>
      </p:sp>
      <p:sp>
        <p:nvSpPr>
          <p:cNvPr id="92" name="PlaceHolder 3"/>
          <p:cNvSpPr>
            <a:spLocks noGrp="1"/>
          </p:cNvSpPr>
          <p:nvPr>
            <p:ph type="body" idx="2"/>
          </p:nvPr>
        </p:nvSpPr>
        <p:spPr>
          <a:xfrm>
            <a:off x="4674240" y="1604520"/>
            <a:ext cx="4015800" cy="397728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3"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4" name="PlaceHolder 1"/>
          <p:cNvSpPr>
            <a:spLocks noGrp="1"/>
          </p:cNvSpPr>
          <p:nvPr>
            <p:ph type="subTitle"/>
          </p:nvPr>
        </p:nvSpPr>
        <p:spPr>
          <a:xfrm>
            <a:off x="562680" y="548640"/>
            <a:ext cx="8028000" cy="3004920"/>
          </a:xfrm>
          <a:prstGeom prst="rect">
            <a:avLst/>
          </a:prstGeom>
        </p:spPr>
        <p:txBody>
          <a:bodyPr lIns="0" tIns="0" rIns="0" bIns="0" anchor="ctr">
            <a:noAutofit/>
          </a:bodyPr>
          <a:lstStyle/>
          <a:p>
            <a:pPr algn="ctr"/>
            <a:endParaRPr lang="es-MX" sz="3200" b="0" strike="noStrike" spc="-1">
              <a:latin typeface="Arial"/>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96" name="PlaceHolder 2"/>
          <p:cNvSpPr>
            <a:spLocks noGrp="1"/>
          </p:cNvSpPr>
          <p:nvPr>
            <p:ph type="body" idx="1"/>
          </p:nvPr>
        </p:nvSpPr>
        <p:spPr>
          <a:xfrm>
            <a:off x="457200" y="1604520"/>
            <a:ext cx="4015800" cy="1896840"/>
          </a:xfrm>
          <a:prstGeom prst="rect">
            <a:avLst/>
          </a:prstGeom>
        </p:spPr>
        <p:txBody>
          <a:bodyPr lIns="0" tIns="0" rIns="0" bIns="0">
            <a:normAutofit/>
          </a:bodyPr>
          <a:lstStyle/>
          <a:p>
            <a:endParaRPr lang="es-MX" sz="3200" b="0" strike="noStrike" spc="-1">
              <a:latin typeface="Arial"/>
            </a:endParaRPr>
          </a:p>
        </p:txBody>
      </p:sp>
      <p:sp>
        <p:nvSpPr>
          <p:cNvPr id="97" name="PlaceHolder 3"/>
          <p:cNvSpPr>
            <a:spLocks noGrp="1"/>
          </p:cNvSpPr>
          <p:nvPr>
            <p:ph type="body" idx="2"/>
          </p:nvPr>
        </p:nvSpPr>
        <p:spPr>
          <a:xfrm>
            <a:off x="4674240" y="1604520"/>
            <a:ext cx="4015800" cy="3977280"/>
          </a:xfrm>
          <a:prstGeom prst="rect">
            <a:avLst/>
          </a:prstGeom>
        </p:spPr>
        <p:txBody>
          <a:bodyPr lIns="0" tIns="0" rIns="0" bIns="0">
            <a:normAutofit/>
          </a:bodyPr>
          <a:lstStyle/>
          <a:p>
            <a:endParaRPr lang="es-MX" sz="3200" b="0" strike="noStrike" spc="-1">
              <a:latin typeface="Arial"/>
            </a:endParaRPr>
          </a:p>
        </p:txBody>
      </p:sp>
      <p:sp>
        <p:nvSpPr>
          <p:cNvPr id="98" name="PlaceHolder 4"/>
          <p:cNvSpPr>
            <a:spLocks noGrp="1"/>
          </p:cNvSpPr>
          <p:nvPr>
            <p:ph type="body" idx="3"/>
          </p:nvPr>
        </p:nvSpPr>
        <p:spPr>
          <a:xfrm>
            <a:off x="457200" y="3682080"/>
            <a:ext cx="4015800" cy="189684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100" name="PlaceHolder 2"/>
          <p:cNvSpPr>
            <a:spLocks noGrp="1"/>
          </p:cNvSpPr>
          <p:nvPr>
            <p:ph type="body" idx="1"/>
          </p:nvPr>
        </p:nvSpPr>
        <p:spPr>
          <a:xfrm>
            <a:off x="457200" y="1604520"/>
            <a:ext cx="4015800" cy="3977280"/>
          </a:xfrm>
          <a:prstGeom prst="rect">
            <a:avLst/>
          </a:prstGeom>
        </p:spPr>
        <p:txBody>
          <a:bodyPr lIns="0" tIns="0" rIns="0" bIns="0">
            <a:normAutofit/>
          </a:bodyPr>
          <a:lstStyle/>
          <a:p>
            <a:endParaRPr lang="es-MX" sz="3200" b="0" strike="noStrike" spc="-1">
              <a:latin typeface="Arial"/>
            </a:endParaRPr>
          </a:p>
        </p:txBody>
      </p:sp>
      <p:sp>
        <p:nvSpPr>
          <p:cNvPr id="101" name="PlaceHolder 3"/>
          <p:cNvSpPr>
            <a:spLocks noGrp="1"/>
          </p:cNvSpPr>
          <p:nvPr>
            <p:ph type="body" idx="2"/>
          </p:nvPr>
        </p:nvSpPr>
        <p:spPr>
          <a:xfrm>
            <a:off x="4674240" y="1604520"/>
            <a:ext cx="4015800" cy="1896840"/>
          </a:xfrm>
          <a:prstGeom prst="rect">
            <a:avLst/>
          </a:prstGeom>
        </p:spPr>
        <p:txBody>
          <a:bodyPr lIns="0" tIns="0" rIns="0" bIns="0">
            <a:normAutofit/>
          </a:bodyPr>
          <a:lstStyle/>
          <a:p>
            <a:endParaRPr lang="es-MX" sz="3200" b="0" strike="noStrike" spc="-1">
              <a:latin typeface="Arial"/>
            </a:endParaRPr>
          </a:p>
        </p:txBody>
      </p:sp>
      <p:sp>
        <p:nvSpPr>
          <p:cNvPr id="102" name="PlaceHolder 4"/>
          <p:cNvSpPr>
            <a:spLocks noGrp="1"/>
          </p:cNvSpPr>
          <p:nvPr>
            <p:ph type="body" idx="3"/>
          </p:nvPr>
        </p:nvSpPr>
        <p:spPr>
          <a:xfrm>
            <a:off x="4674240" y="3682080"/>
            <a:ext cx="4015800" cy="189684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104" name="PlaceHolder 2"/>
          <p:cNvSpPr>
            <a:spLocks noGrp="1"/>
          </p:cNvSpPr>
          <p:nvPr>
            <p:ph type="body" idx="1"/>
          </p:nvPr>
        </p:nvSpPr>
        <p:spPr>
          <a:xfrm>
            <a:off x="457200" y="1604520"/>
            <a:ext cx="4015800" cy="1896840"/>
          </a:xfrm>
          <a:prstGeom prst="rect">
            <a:avLst/>
          </a:prstGeom>
        </p:spPr>
        <p:txBody>
          <a:bodyPr lIns="0" tIns="0" rIns="0" bIns="0">
            <a:normAutofit/>
          </a:bodyPr>
          <a:lstStyle/>
          <a:p>
            <a:endParaRPr lang="es-MX" sz="3200" b="0" strike="noStrike" spc="-1">
              <a:latin typeface="Arial"/>
            </a:endParaRPr>
          </a:p>
        </p:txBody>
      </p:sp>
      <p:sp>
        <p:nvSpPr>
          <p:cNvPr id="105" name="PlaceHolder 3"/>
          <p:cNvSpPr>
            <a:spLocks noGrp="1"/>
          </p:cNvSpPr>
          <p:nvPr>
            <p:ph type="body" idx="2"/>
          </p:nvPr>
        </p:nvSpPr>
        <p:spPr>
          <a:xfrm>
            <a:off x="4674240" y="1604520"/>
            <a:ext cx="4015800" cy="1896840"/>
          </a:xfrm>
          <a:prstGeom prst="rect">
            <a:avLst/>
          </a:prstGeom>
        </p:spPr>
        <p:txBody>
          <a:bodyPr lIns="0" tIns="0" rIns="0" bIns="0">
            <a:normAutofit/>
          </a:bodyPr>
          <a:lstStyle/>
          <a:p>
            <a:endParaRPr lang="es-MX" sz="3200" b="0" strike="noStrike" spc="-1">
              <a:latin typeface="Arial"/>
            </a:endParaRPr>
          </a:p>
        </p:txBody>
      </p:sp>
      <p:sp>
        <p:nvSpPr>
          <p:cNvPr id="106" name="PlaceHolder 4"/>
          <p:cNvSpPr>
            <a:spLocks noGrp="1"/>
          </p:cNvSpPr>
          <p:nvPr>
            <p:ph type="body" idx="3"/>
          </p:nvPr>
        </p:nvSpPr>
        <p:spPr>
          <a:xfrm>
            <a:off x="457200" y="3682080"/>
            <a:ext cx="8229240" cy="189684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mailto:publications@phe.gov.uk" TargetMode="Externa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 name="PlaceHolder 1"/>
          <p:cNvSpPr>
            <a:spLocks noGrp="1"/>
          </p:cNvSpPr>
          <p:nvPr>
            <p:ph type="title"/>
          </p:nvPr>
        </p:nvSpPr>
        <p:spPr>
          <a:xfrm>
            <a:off x="562680" y="548640"/>
            <a:ext cx="8028000" cy="648000"/>
          </a:xfrm>
          <a:prstGeom prst="rect">
            <a:avLst/>
          </a:prstGeom>
        </p:spPr>
        <p:txBody>
          <a:bodyPr lIns="0" tIns="0" rIns="0" bIns="0">
            <a:normAutofit/>
          </a:bodyPr>
          <a:lstStyle/>
          <a:p>
            <a:pPr>
              <a:lnSpc>
                <a:spcPct val="100000"/>
              </a:lnSpc>
            </a:pPr>
            <a:r>
              <a:rPr lang="en-US" sz="4000" b="0" strike="noStrike" spc="-151">
                <a:solidFill>
                  <a:srgbClr val="00AE9E"/>
                </a:solidFill>
                <a:latin typeface="Arial"/>
                <a:ea typeface="ヒラギノ角ゴ Pro W3"/>
              </a:rPr>
              <a:t>Click to edit Master title style</a:t>
            </a:r>
            <a:endParaRPr lang="es-MX" sz="4000" b="0" strike="noStrike" spc="-1">
              <a:latin typeface="Arial"/>
            </a:endParaRPr>
          </a:p>
        </p:txBody>
      </p:sp>
      <p:sp>
        <p:nvSpPr>
          <p:cNvPr id="82" name="PlaceHolder 2"/>
          <p:cNvSpPr>
            <a:spLocks noGrp="1"/>
          </p:cNvSpPr>
          <p:nvPr>
            <p:ph type="title" idx="1"/>
          </p:nvPr>
        </p:nvSpPr>
        <p:spPr>
          <a:xfrm>
            <a:off x="558000" y="1412640"/>
            <a:ext cx="8028000" cy="4739760"/>
          </a:xfrm>
          <a:prstGeom prst="rect">
            <a:avLst/>
          </a:prstGeom>
        </p:spPr>
        <p:txBody>
          <a:bodyPr lIns="0" tIns="0" rIns="0" bIns="0">
            <a:noAutofit/>
          </a:bodyPr>
          <a:lstStyle/>
          <a:p>
            <a:pPr marL="4680" indent="-4680">
              <a:lnSpc>
                <a:spcPct val="114000"/>
              </a:lnSpc>
            </a:pPr>
            <a:r>
              <a:rPr lang="en-US" sz="1800" b="0" strike="noStrike" spc="-1">
                <a:solidFill>
                  <a:srgbClr val="000000"/>
                </a:solidFill>
                <a:latin typeface="Arial"/>
                <a:ea typeface="ヒラギノ角ゴ Pro W3"/>
              </a:rPr>
              <a:t>Text should be 12-18pt Arial. Do not use other fonts.</a:t>
            </a:r>
            <a:r>
              <a:t/>
            </a:r>
            <a:br/>
            <a:r>
              <a:t/>
            </a:r>
            <a:br/>
            <a:r>
              <a:rPr lang="en-US" sz="1800" b="1" strike="noStrike" spc="-1">
                <a:solidFill>
                  <a:srgbClr val="000000"/>
                </a:solidFill>
                <a:latin typeface="Arial"/>
                <a:ea typeface="ヒラギノ角ゴ Pro W3"/>
              </a:rPr>
              <a:t>Note</a:t>
            </a:r>
            <a:r>
              <a:t/>
            </a:r>
            <a:br/>
            <a:r>
              <a:rPr lang="en-US" sz="1800" b="0" strike="noStrike" spc="-1">
                <a:solidFill>
                  <a:srgbClr val="000000"/>
                </a:solidFill>
                <a:latin typeface="Arial"/>
                <a:ea typeface="ヒラギノ角ゴ Pro W3"/>
              </a:rPr>
              <a:t>This template should NOT be used to create publications, as this may mean</a:t>
            </a:r>
            <a:r>
              <a:t/>
            </a:r>
            <a:br/>
            <a:r>
              <a:rPr lang="en-US" sz="1800" b="0" strike="noStrike" spc="-1">
                <a:solidFill>
                  <a:srgbClr val="000000"/>
                </a:solidFill>
                <a:latin typeface="Arial"/>
                <a:ea typeface="ヒラギノ角ゴ Pro W3"/>
              </a:rPr>
              <a:t>publication on GOV.UK will not be possible. </a:t>
            </a:r>
            <a:r>
              <a:t/>
            </a:r>
            <a:br/>
            <a:r>
              <a:t/>
            </a:r>
            <a:br/>
            <a:r>
              <a:rPr lang="en-US" sz="1800" b="0" strike="noStrike" spc="-1">
                <a:solidFill>
                  <a:srgbClr val="000000"/>
                </a:solidFill>
                <a:latin typeface="Arial"/>
                <a:ea typeface="ヒラギノ角ゴ Pro W3"/>
              </a:rPr>
              <a:t>Please contact </a:t>
            </a:r>
            <a:r>
              <a:rPr lang="en-US" sz="1800" b="0" strike="noStrike" spc="-1">
                <a:solidFill>
                  <a:srgbClr val="000000"/>
                </a:solidFill>
                <a:latin typeface="Arial"/>
                <a:ea typeface="ヒラギノ角ゴ Pro W3"/>
                <a:hlinkClick r:id="rId14"/>
              </a:rPr>
              <a:t>publications@phe.gov.uk</a:t>
            </a:r>
            <a:r>
              <a:rPr lang="en-US" sz="1800" b="0" strike="noStrike" spc="-1">
                <a:solidFill>
                  <a:srgbClr val="000000"/>
                </a:solidFill>
                <a:latin typeface="Arial"/>
                <a:ea typeface="ヒラギノ角ゴ Pro W3"/>
              </a:rPr>
              <a:t> for more details</a:t>
            </a:r>
            <a:r>
              <a:rPr>
                <a:hlinkClick r:id="rId14"/>
              </a:rPr>
              <a:t/>
            </a:r>
            <a:br>
              <a:rPr>
                <a:hlinkClick r:id="rId14"/>
              </a:rPr>
            </a:br>
            <a:endParaRPr lang="es-MX" sz="1800" b="0" strike="noStrike" spc="-1">
              <a:latin typeface="Arial"/>
            </a:endParaRPr>
          </a:p>
        </p:txBody>
      </p:sp>
      <p:sp>
        <p:nvSpPr>
          <p:cNvPr id="83" name="PlaceHolder 3"/>
          <p:cNvSpPr>
            <a:spLocks noGrp="1"/>
          </p:cNvSpPr>
          <p:nvPr>
            <p:ph type="sldNum" idx="2"/>
          </p:nvPr>
        </p:nvSpPr>
        <p:spPr>
          <a:xfrm>
            <a:off x="0" y="6308640"/>
            <a:ext cx="9144000" cy="549360"/>
          </a:xfrm>
          <a:prstGeom prst="rect">
            <a:avLst/>
          </a:prstGeom>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88883083-710E-4E52-AEF9-4428B8B7C80E}" type="slidenum">
              <a:rPr lang="en-US" sz="1200" b="0" strike="noStrike" spc="-1">
                <a:solidFill>
                  <a:srgbClr val="FFFFFF"/>
                </a:solidFill>
                <a:latin typeface="Arial"/>
                <a:ea typeface="ヒラギノ角ゴ Pro W3"/>
              </a:rPr>
              <a:t>‹Nº›</a:t>
            </a:fld>
            <a:endParaRPr lang="es-MX" sz="1200" b="0" strike="noStrike" spc="-1">
              <a:latin typeface="Times New Roman"/>
            </a:endParaRPr>
          </a:p>
        </p:txBody>
      </p:sp>
      <p:sp>
        <p:nvSpPr>
          <p:cNvPr id="84" name="PlaceHolder 4"/>
          <p:cNvSpPr>
            <a:spLocks noGrp="1"/>
          </p:cNvSpPr>
          <p:nvPr>
            <p:ph type="ftr" idx="3"/>
          </p:nvPr>
        </p:nvSpPr>
        <p:spPr>
          <a:xfrm>
            <a:off x="900000" y="6308640"/>
            <a:ext cx="8064360" cy="549360"/>
          </a:xfrm>
          <a:prstGeom prst="rect">
            <a:avLst/>
          </a:prstGeom>
        </p:spPr>
        <p:txBody>
          <a:bodyPr lIns="0" tIns="0" rIns="0" bIns="0" anchor="ctr">
            <a:noAutofit/>
          </a:bodyPr>
          <a:lstStyle/>
          <a:p>
            <a:pPr marL="173160">
              <a:lnSpc>
                <a:spcPct val="100000"/>
              </a:lnSpc>
            </a:pPr>
            <a:r>
              <a:rPr lang="en-GB" sz="1200" b="0" strike="noStrike" spc="-1">
                <a:solidFill>
                  <a:srgbClr val="FFFFFF"/>
                </a:solidFill>
                <a:latin typeface="Arial"/>
              </a:rPr>
              <a:t>Resource F: Network analysis tool</a:t>
            </a:r>
            <a:endParaRPr lang="es-MX" sz="1200" b="0" strike="noStrike" spc="-1">
              <a:latin typeface="Times New Roman"/>
            </a:endParaRPr>
          </a:p>
        </p:txBody>
      </p:sp>
      <p:sp>
        <p:nvSpPr>
          <p:cNvPr id="85" name="PlaceHolder 5"/>
          <p:cNvSpPr>
            <a:spLocks noGrp="1"/>
          </p:cNvSpPr>
          <p:nvPr>
            <p:ph type="body" idx="4"/>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a:buChar char=""/>
            </a:pPr>
            <a:r>
              <a:rPr lang="es-MX" sz="3200" b="0" strike="noStrike" spc="-1">
                <a:latin typeface="Arial"/>
              </a:rPr>
              <a:t>Pulse para editar el formato de texto del esquema</a:t>
            </a:r>
          </a:p>
          <a:p>
            <a:pPr marL="864000" lvl="1" indent="-324000">
              <a:spcBef>
                <a:spcPts val="1134"/>
              </a:spcBef>
              <a:buClr>
                <a:srgbClr val="000000"/>
              </a:buClr>
              <a:buSzPct val="75000"/>
              <a:buFont typeface="Symbol" charset="2"/>
              <a:buChar char=""/>
            </a:pPr>
            <a:r>
              <a:rPr lang="es-MX" sz="2800" b="0" strike="noStrike" spc="-1">
                <a:latin typeface="Arial"/>
              </a:rPr>
              <a:t>Segundo nivel del esquema</a:t>
            </a:r>
          </a:p>
          <a:p>
            <a:pPr marL="1296000" lvl="2" indent="-288000">
              <a:spcBef>
                <a:spcPts val="850"/>
              </a:spcBef>
              <a:buClr>
                <a:srgbClr val="000000"/>
              </a:buClr>
              <a:buSzPct val="45000"/>
              <a:buFont typeface="Wingdings"/>
              <a:buChar char=""/>
            </a:pPr>
            <a:r>
              <a:rPr lang="es-MX" sz="2400" b="0" strike="noStrike" spc="-1">
                <a:latin typeface="Arial"/>
              </a:rPr>
              <a:t>Tercer nivel del esquema</a:t>
            </a:r>
          </a:p>
          <a:p>
            <a:pPr marL="1728000" lvl="3" indent="-216000">
              <a:spcBef>
                <a:spcPts val="567"/>
              </a:spcBef>
              <a:buClr>
                <a:srgbClr val="000000"/>
              </a:buClr>
              <a:buSzPct val="75000"/>
              <a:buFont typeface="Symbol" charset="2"/>
              <a:buChar char=""/>
            </a:pPr>
            <a:r>
              <a:rPr lang="es-MX" sz="2000" b="0" strike="noStrike" spc="-1">
                <a:latin typeface="Arial"/>
              </a:rPr>
              <a:t>Cuarto nivel del esquema</a:t>
            </a:r>
          </a:p>
          <a:p>
            <a:pPr marL="2160000" lvl="4" indent="-216000">
              <a:spcBef>
                <a:spcPts val="283"/>
              </a:spcBef>
              <a:buClr>
                <a:srgbClr val="000000"/>
              </a:buClr>
              <a:buSzPct val="45000"/>
              <a:buFont typeface="Wingdings"/>
              <a:buChar char=""/>
            </a:pPr>
            <a:r>
              <a:rPr lang="es-MX" sz="2000" b="0" strike="noStrike" spc="-1">
                <a:latin typeface="Arial"/>
              </a:rPr>
              <a:t>Quinto nivel del esquema</a:t>
            </a:r>
          </a:p>
          <a:p>
            <a:pPr marL="2592000" lvl="5" indent="-216000">
              <a:spcBef>
                <a:spcPts val="283"/>
              </a:spcBef>
              <a:buClr>
                <a:srgbClr val="000000"/>
              </a:buClr>
              <a:buSzPct val="45000"/>
              <a:buFont typeface="Wingdings"/>
              <a:buChar char=""/>
            </a:pPr>
            <a:r>
              <a:rPr lang="es-MX" sz="2000" b="0" strike="noStrike" spc="-1">
                <a:latin typeface="Arial"/>
              </a:rPr>
              <a:t>Sexto nivel del esquema</a:t>
            </a:r>
          </a:p>
          <a:p>
            <a:pPr marL="3024000" lvl="6" indent="-216000">
              <a:spcBef>
                <a:spcPts val="283"/>
              </a:spcBef>
              <a:buClr>
                <a:srgbClr val="000000"/>
              </a:buClr>
              <a:buSzPct val="45000"/>
              <a:buFont typeface="Wingdings"/>
              <a:buChar char=""/>
            </a:pPr>
            <a:r>
              <a:rPr lang="es-MX" sz="2000" b="0" strike="noStrike" spc="-1">
                <a:latin typeface="Arial"/>
              </a:rPr>
              <a:t>Séptimo nivel del esquema</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ransition/>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2739A53-E4E9-48AA-B29B-8132790705DD}" type="datetimeFigureOut">
              <a:rPr lang="en-US" smtClean="0"/>
              <a:t>11/9/2020</a:t>
            </a:fld>
            <a:endParaRPr lang="en-US"/>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marL="173160">
              <a:lnSpc>
                <a:spcPct val="100000"/>
              </a:lnSpc>
            </a:pPr>
            <a:r>
              <a:rPr lang="en-GB" sz="1200" b="0" strike="noStrike" spc="-1" smtClean="0">
                <a:solidFill>
                  <a:srgbClr val="FFFFFF"/>
                </a:solidFill>
                <a:latin typeface="Arial"/>
              </a:rPr>
              <a:t>Resource F: Network analysis tool</a:t>
            </a:r>
            <a:endParaRPr lang="es-MX" sz="1200" b="0" strike="noStrike" spc="-1">
              <a:latin typeface="Times New Roman"/>
            </a:endParaRPr>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marL="531720">
              <a:lnSpc>
                <a:spcPct val="100000"/>
              </a:lnSpc>
            </a:pPr>
            <a:r>
              <a:rPr lang="en-US" sz="1200" b="0" strike="noStrike" spc="-1" smtClean="0">
                <a:solidFill>
                  <a:srgbClr val="FFFFFF"/>
                </a:solidFill>
                <a:latin typeface="Arial"/>
                <a:ea typeface="ヒラギノ角ゴ Pro W3"/>
              </a:rPr>
              <a:t>  </a:t>
            </a:r>
            <a:fld id="{88883083-710E-4E52-AEF9-4428B8B7C80E}" type="slidenum">
              <a:rPr lang="en-US" sz="1200" b="0" strike="noStrike" spc="-1" smtClean="0">
                <a:solidFill>
                  <a:srgbClr val="FFFFFF"/>
                </a:solidFill>
                <a:latin typeface="Arial"/>
                <a:ea typeface="ヒラギノ角ゴ Pro W3"/>
              </a:rPr>
              <a:t>‹Nº›</a:t>
            </a:fld>
            <a:endParaRPr lang="es-MX" sz="1200" b="0" strike="noStrike" spc="-1">
              <a:latin typeface="Times New Roman"/>
            </a:endParaRPr>
          </a:p>
        </p:txBody>
      </p:sp>
    </p:spTree>
    <p:extLst>
      <p:ext uri="{BB962C8B-B14F-4D97-AF65-F5344CB8AC3E}">
        <p14:creationId xmlns:p14="http://schemas.microsoft.com/office/powerpoint/2010/main" val="3374158029"/>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4.xml"/><Relationship Id="rId4" Type="http://schemas.openxmlformats.org/officeDocument/2006/relationships/hyperlink" Target="https://www.gov.uk/government/publications/whole-systems-approach-to-obesity"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29" name="TextShape 2"/>
          <p:cNvSpPr txBox="1"/>
          <p:nvPr/>
        </p:nvSpPr>
        <p:spPr>
          <a:xfrm>
            <a:off x="558000" y="4725144"/>
            <a:ext cx="5860992" cy="499848"/>
          </a:xfrm>
          <a:prstGeom prst="rect">
            <a:avLst/>
          </a:prstGeom>
          <a:noFill/>
          <a:ln w="25560">
            <a:noFill/>
          </a:ln>
        </p:spPr>
        <p:txBody>
          <a:bodyPr lIns="0" tIns="0" rIns="0" bIns="0" anchor="b">
            <a:noAutofit/>
          </a:bodyPr>
          <a:lstStyle/>
          <a:p>
            <a:pPr>
              <a:lnSpc>
                <a:spcPct val="100000"/>
              </a:lnSpc>
            </a:pPr>
            <a:r>
              <a:rPr lang="es-MX" sz="1600" b="0" i="0" strike="noStrike" cap="none" spc="-1" baseline="0" dirty="0">
                <a:solidFill>
                  <a:schemeClr val="tx1"/>
                </a:solidFill>
                <a:effectLst/>
                <a:latin typeface="Roboto" panose="02000000000000000000" pitchFamily="2" charset="0"/>
                <a:ea typeface="Roboto" panose="02000000000000000000" pitchFamily="2" charset="0"/>
                <a:cs typeface="Arial"/>
              </a:rPr>
              <a:t>Una herramienta para comprender la redes</a:t>
            </a:r>
            <a:r>
              <a:rPr lang="es-MX" sz="1600" b="0" i="0" strike="noStrike" cap="none" spc="-1" dirty="0">
                <a:solidFill>
                  <a:schemeClr val="tx1"/>
                </a:solidFill>
                <a:effectLst/>
                <a:latin typeface="Roboto" panose="02000000000000000000" pitchFamily="2" charset="0"/>
                <a:ea typeface="Roboto" panose="02000000000000000000" pitchFamily="2" charset="0"/>
                <a:cs typeface="Arial"/>
              </a:rPr>
              <a:t> que actualmente conforman el sistema de</a:t>
            </a:r>
            <a:r>
              <a:rPr lang="es-MX" sz="1600" b="0" i="0" strike="noStrike" cap="none" spc="-1" baseline="0" dirty="0">
                <a:solidFill>
                  <a:schemeClr val="tx1"/>
                </a:solidFill>
                <a:effectLst/>
                <a:latin typeface="Roboto" panose="02000000000000000000" pitchFamily="2" charset="0"/>
                <a:ea typeface="Roboto" panose="02000000000000000000" pitchFamily="2" charset="0"/>
                <a:cs typeface="Arial"/>
              </a:rPr>
              <a:t> la obesidad</a:t>
            </a:r>
          </a:p>
        </p:txBody>
      </p:sp>
      <p:sp>
        <p:nvSpPr>
          <p:cNvPr id="5" name="TextShape 1"/>
          <p:cNvSpPr txBox="1"/>
          <p:nvPr/>
        </p:nvSpPr>
        <p:spPr>
          <a:xfrm>
            <a:off x="539552" y="5789242"/>
            <a:ext cx="6314167" cy="664094"/>
          </a:xfrm>
          <a:prstGeom prst="rect">
            <a:avLst/>
          </a:prstGeom>
          <a:noFill/>
          <a:ln w="12600">
            <a:noFill/>
          </a:ln>
        </p:spPr>
        <p:txBody>
          <a:bodyPr lIns="0" tIns="0" rIns="0" bIns="0">
            <a:noAutofit/>
          </a:bodyPr>
          <a:lstStyle/>
          <a:p>
            <a:pPr algn="l"/>
            <a:r>
              <a:rPr lang="es-MX" sz="1050" dirty="0" smtClean="0">
                <a:solidFill>
                  <a:schemeClr val="tx1"/>
                </a:solidFill>
                <a:effectLst/>
                <a:latin typeface="Roboto" panose="02000000000000000000" pitchFamily="2" charset="0"/>
                <a:ea typeface="Roboto" panose="02000000000000000000" pitchFamily="2" charset="0"/>
              </a:rPr>
              <a:t>Este recurso forma parte del “Enfoque de Sistemas Completos para combatir la Obesidad” de </a:t>
            </a:r>
            <a:r>
              <a:rPr lang="es-MX" sz="1050" dirty="0" err="1" smtClean="0">
                <a:solidFill>
                  <a:schemeClr val="tx1"/>
                </a:solidFill>
                <a:effectLst/>
                <a:latin typeface="Roboto" panose="02000000000000000000" pitchFamily="2" charset="0"/>
                <a:ea typeface="Roboto" panose="02000000000000000000" pitchFamily="2" charset="0"/>
              </a:rPr>
              <a:t>Public</a:t>
            </a:r>
            <a:r>
              <a:rPr lang="es-MX" sz="1050" dirty="0" smtClean="0">
                <a:solidFill>
                  <a:schemeClr val="tx1"/>
                </a:solidFill>
                <a:effectLst/>
                <a:latin typeface="Roboto" panose="02000000000000000000" pitchFamily="2" charset="0"/>
                <a:ea typeface="Roboto" panose="02000000000000000000" pitchFamily="2" charset="0"/>
              </a:rPr>
              <a:t> </a:t>
            </a:r>
            <a:r>
              <a:rPr lang="es-MX" sz="1050" dirty="0" err="1" smtClean="0">
                <a:solidFill>
                  <a:schemeClr val="tx1"/>
                </a:solidFill>
                <a:effectLst/>
                <a:latin typeface="Roboto" panose="02000000000000000000" pitchFamily="2" charset="0"/>
                <a:ea typeface="Roboto" panose="02000000000000000000" pitchFamily="2" charset="0"/>
              </a:rPr>
              <a:t>Health</a:t>
            </a:r>
            <a:r>
              <a:rPr lang="es-MX" sz="1050" dirty="0" smtClean="0">
                <a:solidFill>
                  <a:schemeClr val="tx1"/>
                </a:solidFill>
                <a:effectLst/>
                <a:latin typeface="Roboto" panose="02000000000000000000" pitchFamily="2" charset="0"/>
                <a:ea typeface="Roboto" panose="02000000000000000000" pitchFamily="2" charset="0"/>
              </a:rPr>
              <a:t> </a:t>
            </a:r>
            <a:r>
              <a:rPr lang="es-MX" sz="1050" dirty="0" err="1" smtClean="0">
                <a:solidFill>
                  <a:schemeClr val="tx1"/>
                </a:solidFill>
                <a:effectLst/>
                <a:latin typeface="Roboto" panose="02000000000000000000" pitchFamily="2" charset="0"/>
                <a:ea typeface="Roboto" panose="02000000000000000000" pitchFamily="2" charset="0"/>
              </a:rPr>
              <a:t>England</a:t>
            </a:r>
            <a:r>
              <a:rPr lang="es-MX" sz="1050" dirty="0" smtClean="0">
                <a:solidFill>
                  <a:schemeClr val="tx1"/>
                </a:solidFill>
                <a:effectLst/>
                <a:latin typeface="Roboto" panose="02000000000000000000" pitchFamily="2" charset="0"/>
                <a:ea typeface="Roboto" panose="02000000000000000000" pitchFamily="2" charset="0"/>
              </a:rPr>
              <a:t>. Por favor, busque la guía principal y los recursos adicionales, disponible en su versión original en inglés en: </a:t>
            </a:r>
          </a:p>
          <a:p>
            <a:pPr algn="l"/>
            <a:r>
              <a:rPr lang="es-MX" sz="1050" u="sng" dirty="0" smtClean="0">
                <a:solidFill>
                  <a:schemeClr val="tx1"/>
                </a:solidFill>
                <a:effectLst/>
                <a:latin typeface="Roboto" panose="02000000000000000000" pitchFamily="2" charset="0"/>
                <a:ea typeface="Roboto" panose="02000000000000000000" pitchFamily="2" charset="0"/>
                <a:hlinkClick r:id="rId4"/>
              </a:rPr>
              <a:t>https://www.gov.uk/government/publications/whole-systems-approach-to-obesity</a:t>
            </a:r>
            <a:endParaRPr lang="es-MX" sz="1050" dirty="0">
              <a:solidFill>
                <a:schemeClr val="tx1"/>
              </a:solidFill>
              <a:latin typeface="Roboto" panose="02000000000000000000" pitchFamily="2" charset="0"/>
              <a:ea typeface="Roboto" panose="02000000000000000000" pitchFamily="2" charset="0"/>
            </a:endParaRPr>
          </a:p>
        </p:txBody>
      </p:sp>
      <p:sp>
        <p:nvSpPr>
          <p:cNvPr id="7" name="TextShape 1"/>
          <p:cNvSpPr txBox="1"/>
          <p:nvPr/>
        </p:nvSpPr>
        <p:spPr>
          <a:xfrm>
            <a:off x="558000" y="2132959"/>
            <a:ext cx="6313846" cy="1927771"/>
          </a:xfrm>
          <a:prstGeom prst="rect">
            <a:avLst/>
          </a:prstGeom>
          <a:noFill/>
          <a:ln w="12600">
            <a:noFill/>
          </a:ln>
        </p:spPr>
        <p:txBody>
          <a:bodyPr lIns="0" tIns="0" rIns="0" bIns="0">
            <a:noAutofit/>
          </a:bodyPr>
          <a:lstStyle/>
          <a:p>
            <a:pPr>
              <a:lnSpc>
                <a:spcPct val="100000"/>
              </a:lnSpc>
            </a:pPr>
            <a:r>
              <a:rPr lang="en-US" sz="3100" b="0" i="0" strike="noStrike" cap="none" baseline="0" dirty="0" err="1" smtClean="0">
                <a:solidFill>
                  <a:srgbClr val="FF5050"/>
                </a:solidFill>
                <a:effectLst/>
                <a:latin typeface="Playfair Display" pitchFamily="2" charset="0"/>
                <a:ea typeface="Arial"/>
                <a:cs typeface="Arial"/>
              </a:rPr>
              <a:t>Recurso</a:t>
            </a:r>
            <a:r>
              <a:rPr lang="en-US" sz="3100" b="0" i="0" strike="noStrike" cap="none" baseline="0" dirty="0" smtClean="0">
                <a:solidFill>
                  <a:srgbClr val="FF5050"/>
                </a:solidFill>
                <a:effectLst/>
                <a:latin typeface="Playfair Display" pitchFamily="2" charset="0"/>
                <a:ea typeface="Arial"/>
                <a:cs typeface="Arial"/>
              </a:rPr>
              <a:t> F: </a:t>
            </a:r>
          </a:p>
          <a:p>
            <a:pPr>
              <a:lnSpc>
                <a:spcPct val="100000"/>
              </a:lnSpc>
            </a:pPr>
            <a:r>
              <a:rPr lang="en-US" sz="3100" b="0" i="0" strike="noStrike" cap="none" baseline="0" dirty="0" err="1" smtClean="0">
                <a:solidFill>
                  <a:srgbClr val="FF5050"/>
                </a:solidFill>
                <a:effectLst/>
                <a:latin typeface="Playfair Display" pitchFamily="2" charset="0"/>
                <a:ea typeface="Arial"/>
                <a:cs typeface="Arial"/>
              </a:rPr>
              <a:t>Herramienta</a:t>
            </a:r>
            <a:r>
              <a:rPr lang="en-US" sz="3100" b="0" i="0" strike="noStrike" cap="none" baseline="0" dirty="0" smtClean="0">
                <a:solidFill>
                  <a:srgbClr val="FF5050"/>
                </a:solidFill>
                <a:effectLst/>
                <a:latin typeface="Playfair Display" pitchFamily="2" charset="0"/>
                <a:ea typeface="Arial"/>
                <a:cs typeface="Arial"/>
              </a:rPr>
              <a:t> de </a:t>
            </a:r>
            <a:r>
              <a:rPr lang="en-US" sz="3100" b="0" i="0" strike="noStrike" cap="none" baseline="0" dirty="0" err="1" smtClean="0">
                <a:solidFill>
                  <a:srgbClr val="FF5050"/>
                </a:solidFill>
                <a:effectLst/>
                <a:latin typeface="Playfair Display" pitchFamily="2" charset="0"/>
                <a:ea typeface="Arial"/>
                <a:cs typeface="Arial"/>
              </a:rPr>
              <a:t>análisis</a:t>
            </a:r>
            <a:r>
              <a:rPr lang="en-US" sz="3100" b="0" i="0" strike="noStrike" cap="none" baseline="0" dirty="0" smtClean="0">
                <a:solidFill>
                  <a:srgbClr val="FF5050"/>
                </a:solidFill>
                <a:effectLst/>
                <a:latin typeface="Playfair Display" pitchFamily="2" charset="0"/>
                <a:ea typeface="Arial"/>
                <a:cs typeface="Arial"/>
              </a:rPr>
              <a:t> de </a:t>
            </a:r>
            <a:r>
              <a:rPr lang="en-US" sz="3100" b="0" i="0" strike="noStrike" cap="none" baseline="0" dirty="0" err="1" smtClean="0">
                <a:solidFill>
                  <a:srgbClr val="FF5050"/>
                </a:solidFill>
                <a:effectLst/>
                <a:latin typeface="Playfair Display" pitchFamily="2" charset="0"/>
                <a:ea typeface="Arial"/>
                <a:cs typeface="Arial"/>
              </a:rPr>
              <a:t>redes</a:t>
            </a:r>
            <a:endParaRPr lang="en-US" sz="3100" b="0" i="0" strike="noStrike" cap="none" baseline="0" dirty="0" smtClean="0">
              <a:solidFill>
                <a:srgbClr val="FF5050"/>
              </a:solidFill>
              <a:effectLst/>
              <a:latin typeface="Playfair Display" pitchFamily="2" charset="0"/>
              <a:ea typeface="Arial"/>
              <a:cs typeface="Arial"/>
            </a:endParaRPr>
          </a:p>
          <a:p>
            <a:pPr>
              <a:lnSpc>
                <a:spcPct val="100000"/>
              </a:lnSpc>
            </a:pPr>
            <a:endParaRPr lang="es" sz="3100" dirty="0">
              <a:solidFill>
                <a:srgbClr val="FF5050"/>
              </a:solidFill>
              <a:latin typeface="Playfair Display" pitchFamily="2" charset="0"/>
              <a:ea typeface="Arial"/>
              <a:cs typeface="Arial"/>
            </a:endParaRPr>
          </a:p>
          <a:p>
            <a:pPr>
              <a:lnSpc>
                <a:spcPct val="100000"/>
              </a:lnSpc>
            </a:pPr>
            <a:r>
              <a:rPr lang="es" sz="3100" i="0" strike="noStrike" cap="none" baseline="0" dirty="0" smtClean="0">
                <a:solidFill>
                  <a:srgbClr val="FF5050"/>
                </a:solidFill>
                <a:effectLst/>
                <a:latin typeface="Playfair Display" pitchFamily="2" charset="0"/>
                <a:ea typeface="Arial"/>
                <a:cs typeface="Arial"/>
              </a:rPr>
              <a:t>Guía </a:t>
            </a:r>
            <a:r>
              <a:rPr lang="es" sz="3100" i="0" strike="noStrike" cap="none" baseline="0" dirty="0">
                <a:solidFill>
                  <a:srgbClr val="FF5050"/>
                </a:solidFill>
                <a:effectLst/>
                <a:latin typeface="Playfair Display" pitchFamily="2" charset="0"/>
                <a:ea typeface="Arial"/>
                <a:cs typeface="Arial"/>
              </a:rPr>
              <a:t>de soporte</a:t>
            </a:r>
            <a:r>
              <a:rPr lang="es" sz="3100" b="1" i="0" strike="noStrike" cap="none" baseline="0" dirty="0">
                <a:solidFill>
                  <a:srgbClr val="FF5050"/>
                </a:solidFill>
                <a:effectLst/>
                <a:latin typeface="Playfair Display" pitchFamily="2" charset="0"/>
                <a:ea typeface="Arial"/>
                <a:cs typeface="Arial"/>
              </a:rPr>
              <a:t>  </a:t>
            </a:r>
            <a:r>
              <a:rPr sz="1800" dirty="0"/>
              <a:t/>
            </a:r>
            <a:br>
              <a:rPr sz="1800" dirty="0"/>
            </a:br>
            <a:r>
              <a:rPr lang="es" sz="1800" b="0" i="0" strike="noStrike" cap="none" baseline="0" dirty="0">
                <a:solidFill>
                  <a:srgbClr val="000000"/>
                </a:solidFill>
                <a:effectLst/>
                <a:latin typeface="Arial"/>
                <a:ea typeface="Arial"/>
                <a:cs typeface="Arial"/>
              </a:rPr>
              <a:t> </a:t>
            </a:r>
            <a:r>
              <a:rPr sz="1800" dirty="0"/>
              <a:t/>
            </a:r>
            <a:br>
              <a:rPr sz="1800" dirty="0"/>
            </a:br>
            <a:r>
              <a:rPr lang="es" sz="1800" b="0" i="0" strike="noStrike" cap="none" baseline="0" dirty="0">
                <a:solidFill>
                  <a:srgbClr val="000000"/>
                </a:solidFill>
                <a:effectLst/>
                <a:latin typeface="Arial"/>
                <a:ea typeface="Arial"/>
                <a:cs typeface="Arial"/>
              </a:rPr>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7"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5A261741-E55A-4370-8D58-B55D5A069F2E}" type="slidenum">
              <a:rPr lang="en-US" sz="1200" b="0" strike="noStrike" spc="-1">
                <a:solidFill>
                  <a:srgbClr val="FFFFFF"/>
                </a:solidFill>
                <a:latin typeface="Arial"/>
                <a:ea typeface="ヒラギノ角ゴ Pro W3"/>
              </a:rPr>
              <a:t>10</a:t>
            </a:fld>
            <a:endParaRPr lang="es-MX" sz="1200" b="0" strike="noStrike" spc="-1">
              <a:latin typeface="Arial"/>
            </a:endParaRPr>
          </a:p>
        </p:txBody>
      </p:sp>
      <p:sp>
        <p:nvSpPr>
          <p:cNvPr id="168" name="TextShape 2"/>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sp>
        <p:nvSpPr>
          <p:cNvPr id="169" name="TextShape 3"/>
          <p:cNvSpPr txBox="1"/>
          <p:nvPr/>
        </p:nvSpPr>
        <p:spPr>
          <a:xfrm>
            <a:off x="490320" y="1586160"/>
            <a:ext cx="4014000" cy="3600360"/>
          </a:xfrm>
          <a:prstGeom prst="rect">
            <a:avLst/>
          </a:prstGeom>
          <a:noFill/>
          <a:ln w="25560">
            <a:noFill/>
          </a:ln>
        </p:spPr>
        <p:txBody>
          <a:bodyPr lIns="0" tIns="0" rIns="0" bIns="0">
            <a:normAutofit lnSpcReduction="10000"/>
          </a:bodyPr>
          <a:lstStyle/>
          <a:p>
            <a:pPr>
              <a:lnSpc>
                <a:spcPct val="110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Paso 2: Difunda la plantilla de recopilación de datos.</a:t>
            </a:r>
          </a:p>
          <a:p>
            <a:pPr marL="514440" indent="-514440">
              <a:lnSpc>
                <a:spcPct val="110000"/>
              </a:lnSpc>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Familiarícese con esto antes de la difusión.</a:t>
            </a:r>
          </a:p>
          <a:p>
            <a:pPr marL="514440" indent="-514440">
              <a:lnSpc>
                <a:spcPct val="110000"/>
              </a:lnSpc>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Envíe por correo electrónico la plantilla de recopilación de datos a cada persona identificada en su lista de redes.</a:t>
            </a:r>
          </a:p>
          <a:p>
            <a:pPr>
              <a:lnSpc>
                <a:spcPct val="110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a:lnSpc>
                <a:spcPct val="110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Se proporciona una plantilla de correo electrónico de análisis de red.</a:t>
            </a:r>
          </a:p>
          <a:p>
            <a:pPr>
              <a:lnSpc>
                <a:spcPct val="110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a:lnSpc>
                <a:spcPct val="110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Tiempo estimado de retorno de la información: 7-14 días</a:t>
            </a:r>
          </a:p>
        </p:txBody>
      </p:sp>
      <p:sp>
        <p:nvSpPr>
          <p:cNvPr id="170" name="CustomShape 4"/>
          <p:cNvSpPr/>
          <p:nvPr/>
        </p:nvSpPr>
        <p:spPr>
          <a:xfrm>
            <a:off x="5269320" y="1374120"/>
            <a:ext cx="3384360" cy="601920"/>
          </a:xfrm>
          <a:custGeom>
            <a:avLst/>
            <a:gdLst/>
            <a:ahLst/>
            <a:cxnLst/>
            <a:rect l="0" t="0" r="r" b="b"/>
            <a:pathLst>
              <a:path w="9403" h="1674">
                <a:moveTo>
                  <a:pt x="0" y="0"/>
                </a:moveTo>
                <a:lnTo>
                  <a:pt x="0" y="0"/>
                </a:lnTo>
                <a:lnTo>
                  <a:pt x="0" y="0"/>
                </a:lnTo>
                <a:lnTo>
                  <a:pt x="0" y="0"/>
                </a:lnTo>
                <a:lnTo>
                  <a:pt x="0" y="0"/>
                </a:lnTo>
                <a:lnTo>
                  <a:pt x="0" y="0"/>
                </a:lnTo>
                <a:lnTo>
                  <a:pt x="0" y="1673"/>
                </a:lnTo>
                <a:lnTo>
                  <a:pt x="0" y="1673"/>
                </a:lnTo>
                <a:lnTo>
                  <a:pt x="0" y="1673"/>
                </a:lnTo>
                <a:lnTo>
                  <a:pt x="0" y="1673"/>
                </a:lnTo>
                <a:lnTo>
                  <a:pt x="0" y="1673"/>
                </a:lnTo>
                <a:lnTo>
                  <a:pt x="9402" y="1673"/>
                </a:lnTo>
                <a:lnTo>
                  <a:pt x="9402" y="1673"/>
                </a:lnTo>
                <a:lnTo>
                  <a:pt x="9402" y="1673"/>
                </a:lnTo>
                <a:lnTo>
                  <a:pt x="9402" y="1673"/>
                </a:lnTo>
                <a:lnTo>
                  <a:pt x="9402" y="1673"/>
                </a:lnTo>
                <a:lnTo>
                  <a:pt x="9402" y="1673"/>
                </a:lnTo>
                <a:lnTo>
                  <a:pt x="9402" y="0"/>
                </a:lnTo>
                <a:lnTo>
                  <a:pt x="9402" y="0"/>
                </a:lnTo>
                <a:lnTo>
                  <a:pt x="9402" y="0"/>
                </a:lnTo>
                <a:lnTo>
                  <a:pt x="9402" y="0"/>
                </a:lnTo>
                <a:lnTo>
                  <a:pt x="9402" y="0"/>
                </a:lnTo>
                <a:lnTo>
                  <a:pt x="0" y="0"/>
                </a:lnTo>
              </a:path>
            </a:pathLst>
          </a:custGeom>
          <a:noFill/>
          <a:ln>
            <a:noFill/>
          </a:ln>
        </p:spPr>
        <p:style>
          <a:lnRef idx="0">
            <a:scrgbClr r="0" g="0" b="0"/>
          </a:lnRef>
          <a:fillRef idx="0">
            <a:scrgbClr r="0" g="0" b="0"/>
          </a:fillRef>
          <a:effectRef idx="0">
            <a:scrgbClr r="0" g="0" b="0"/>
          </a:effectRef>
          <a:fontRef idx="minor"/>
        </p:style>
        <p:txBody>
          <a:bodyPr>
            <a:noAutofit/>
          </a:bodyPr>
          <a:lstStyle/>
          <a:p>
            <a:pPr>
              <a:lnSpc>
                <a:spcPct val="100000"/>
              </a:lnSpc>
            </a:pPr>
            <a:r>
              <a:rPr lang="es-MX" sz="1600" b="0" i="0" strike="noStrike" cap="none" spc="-1" baseline="0">
                <a:solidFill>
                  <a:srgbClr val="F47B20"/>
                </a:solidFill>
                <a:effectLst/>
                <a:latin typeface="Roboto" panose="02000000000000000000" pitchFamily="2" charset="0"/>
                <a:ea typeface="Roboto" panose="02000000000000000000" pitchFamily="2" charset="0"/>
                <a:cs typeface="Arial"/>
              </a:rPr>
              <a:t>           </a:t>
            </a:r>
            <a:r>
              <a:rPr lang="es-MX" sz="1600" b="0" i="0" strike="noStrike" cap="none" spc="-1" baseline="0">
                <a:solidFill>
                  <a:srgbClr val="000000"/>
                </a:solidFill>
                <a:effectLst/>
                <a:latin typeface="Roboto" panose="02000000000000000000" pitchFamily="2" charset="0"/>
                <a:ea typeface="Roboto" panose="02000000000000000000" pitchFamily="2" charset="0"/>
                <a:cs typeface="Arial"/>
              </a:rPr>
              <a:t>Por ejemplo…</a:t>
            </a:r>
          </a:p>
          <a:p>
            <a:pPr>
              <a:lnSpc>
                <a:spcPct val="100000"/>
              </a:lnSpc>
            </a:pPr>
            <a:endParaRPr lang="es-MX" sz="1600" b="0" strike="noStrike" spc="-1">
              <a:latin typeface="Roboto" panose="02000000000000000000" pitchFamily="2" charset="0"/>
              <a:ea typeface="Roboto" panose="02000000000000000000" pitchFamily="2" charset="0"/>
            </a:endParaRPr>
          </a:p>
        </p:txBody>
      </p:sp>
      <p:pic>
        <p:nvPicPr>
          <p:cNvPr id="171" name="Picture 8"/>
          <p:cNvPicPr/>
          <p:nvPr/>
        </p:nvPicPr>
        <p:blipFill>
          <a:blip r:embed="rId3"/>
          <a:stretch>
            <a:fillRect/>
          </a:stretch>
        </p:blipFill>
        <p:spPr>
          <a:xfrm rot="20190600">
            <a:off x="5342040" y="1384200"/>
            <a:ext cx="3151080" cy="2804760"/>
          </a:xfrm>
          <a:prstGeom prst="rect">
            <a:avLst/>
          </a:prstGeom>
          <a:ln w="25560">
            <a:noFill/>
          </a:ln>
        </p:spPr>
      </p:pic>
      <p:sp>
        <p:nvSpPr>
          <p:cNvPr id="172" name="TextShape 5"/>
          <p:cNvSpPr txBox="1"/>
          <p:nvPr/>
        </p:nvSpPr>
        <p:spPr>
          <a:xfrm>
            <a:off x="490320" y="548640"/>
            <a:ext cx="8100360" cy="648000"/>
          </a:xfrm>
          <a:prstGeom prst="rect">
            <a:avLst/>
          </a:prstGeom>
          <a:noFill/>
          <a:ln w="25560">
            <a:noFill/>
          </a:ln>
        </p:spPr>
        <p:txBody>
          <a:bodyPr lIns="0" tIns="0" rIns="0" bIns="0" anchor="ctr">
            <a:normAutofit/>
          </a:bodyPr>
          <a:lstStyle/>
          <a:p>
            <a:pPr>
              <a:lnSpc>
                <a:spcPct val="100000"/>
              </a:lnSpc>
            </a:pPr>
            <a:r>
              <a:rPr lang="es-MX" sz="2800" b="0" i="0" strike="noStrike" cap="none" baseline="0" dirty="0">
                <a:solidFill>
                  <a:srgbClr val="FF5050"/>
                </a:solidFill>
                <a:effectLst/>
                <a:latin typeface="Playfair Display" pitchFamily="2" charset="0"/>
                <a:ea typeface="Arial"/>
                <a:cs typeface="Arial"/>
              </a:rPr>
              <a:t>Completar el análisis de la red </a:t>
            </a:r>
          </a:p>
        </p:txBody>
      </p:sp>
      <p:sp>
        <p:nvSpPr>
          <p:cNvPr id="173" name="CustomShape 6"/>
          <p:cNvSpPr/>
          <p:nvPr/>
        </p:nvSpPr>
        <p:spPr>
          <a:xfrm>
            <a:off x="395536" y="5090258"/>
            <a:ext cx="5563958" cy="861774"/>
          </a:xfrm>
          <a:custGeom>
            <a:avLst/>
            <a:gdLst/>
            <a:ahLst/>
            <a:cxnLst/>
            <a:rect l="l" t="t" r="r" b="b"/>
            <a:pathLst>
              <a:path w="21600" h="21600">
                <a:moveTo>
                  <a:pt x="0" y="0"/>
                </a:moveTo>
                <a:lnTo>
                  <a:pt x="21600" y="0"/>
                </a:lnTo>
                <a:lnTo>
                  <a:pt x="21600" y="21600"/>
                </a:lnTo>
                <a:lnTo>
                  <a:pt x="0" y="21600"/>
                </a:lnTo>
                <a:close/>
              </a:path>
            </a:pathLst>
          </a:custGeom>
          <a:noFill/>
          <a:ln>
            <a:noFill/>
          </a:ln>
        </p:spPr>
        <p:style>
          <a:lnRef idx="0">
            <a:scrgbClr r="0" g="0" b="0"/>
          </a:lnRef>
          <a:fillRef idx="0">
            <a:scrgbClr r="0" g="0" b="0"/>
          </a:fillRef>
          <a:effectRef idx="0">
            <a:scrgbClr r="0" g="0" b="0"/>
          </a:effectRef>
          <a:fontRef idx="minor"/>
        </p:style>
        <p:txBody>
          <a:bodyPr>
            <a:spAutoFit/>
          </a:bodyPr>
          <a:lstStyle/>
          <a:p>
            <a:pPr>
              <a:lnSpc>
                <a:spcPct val="100000"/>
              </a:lnSpc>
            </a:pPr>
            <a:r>
              <a:rPr lang="es-MX" sz="1600" b="0" i="0" strike="noStrike" cap="none" spc="-1" baseline="0" dirty="0" smtClean="0">
                <a:solidFill>
                  <a:srgbClr val="000000"/>
                </a:solidFill>
                <a:effectLst/>
                <a:latin typeface="Roboto" panose="02000000000000000000" pitchFamily="2" charset="0"/>
                <a:ea typeface="Roboto" panose="02000000000000000000" pitchFamily="2" charset="0"/>
                <a:cs typeface="Arial"/>
              </a:rPr>
              <a:t>Nota</a:t>
            </a: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 Es posible que desee enviar un correo electrónico unos días antes de la fecha límite para recordar a las personas que completen la encuesta.</a:t>
            </a:r>
          </a:p>
        </p:txBody>
      </p:sp>
      <p:pic>
        <p:nvPicPr>
          <p:cNvPr id="174" name="Picture 9"/>
          <p:cNvPicPr/>
          <p:nvPr/>
        </p:nvPicPr>
        <p:blipFill>
          <a:blip r:embed="rId4"/>
          <a:srcRect l="14612" t="23177" r="57450" b="10484"/>
          <a:stretch>
            <a:fillRect/>
          </a:stretch>
        </p:blipFill>
        <p:spPr>
          <a:xfrm>
            <a:off x="6048720" y="3920040"/>
            <a:ext cx="2016360" cy="2211120"/>
          </a:xfrm>
          <a:prstGeom prst="rect">
            <a:avLst/>
          </a:prstGeom>
          <a:ln w="25560">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5"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F97630C5-60F0-4B3E-B801-9E48F32810BA}" type="slidenum">
              <a:rPr lang="en-US" sz="1200" b="0" strike="noStrike" spc="-1">
                <a:solidFill>
                  <a:srgbClr val="FFFFFF"/>
                </a:solidFill>
                <a:latin typeface="Arial"/>
                <a:ea typeface="ヒラギノ角ゴ Pro W3"/>
              </a:rPr>
              <a:t>11</a:t>
            </a:fld>
            <a:endParaRPr lang="es-MX" sz="1200" b="0" strike="noStrike" spc="-1">
              <a:latin typeface="Arial"/>
            </a:endParaRPr>
          </a:p>
        </p:txBody>
      </p:sp>
      <p:sp>
        <p:nvSpPr>
          <p:cNvPr id="176" name="TextShape 2"/>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pic>
        <p:nvPicPr>
          <p:cNvPr id="177" name="Content Placeholder 5"/>
          <p:cNvPicPr/>
          <p:nvPr/>
        </p:nvPicPr>
        <p:blipFill>
          <a:blip r:embed="rId3"/>
          <a:srcRect t="8436"/>
          <a:stretch>
            <a:fillRect/>
          </a:stretch>
        </p:blipFill>
        <p:spPr>
          <a:xfrm>
            <a:off x="4860000" y="2349000"/>
            <a:ext cx="4156560" cy="2525760"/>
          </a:xfrm>
          <a:prstGeom prst="rect">
            <a:avLst/>
          </a:prstGeom>
          <a:ln w="9360">
            <a:solidFill>
              <a:srgbClr val="BFBFBF"/>
            </a:solidFill>
            <a:miter/>
          </a:ln>
        </p:spPr>
      </p:pic>
      <p:sp>
        <p:nvSpPr>
          <p:cNvPr id="178" name="TextShape 3"/>
          <p:cNvSpPr txBox="1"/>
          <p:nvPr/>
        </p:nvSpPr>
        <p:spPr>
          <a:xfrm>
            <a:off x="562680" y="1468260"/>
            <a:ext cx="4009320" cy="3921480"/>
          </a:xfrm>
          <a:prstGeom prst="rect">
            <a:avLst/>
          </a:prstGeom>
          <a:noFill/>
          <a:ln>
            <a:noFill/>
          </a:ln>
        </p:spPr>
        <p:txBody>
          <a:bodyPr lIns="0" tIns="0" rIns="0" bIns="0">
            <a:normAutofit/>
          </a:bodyPr>
          <a:lstStyle/>
          <a:p>
            <a:pPr>
              <a:lnSpc>
                <a:spcPct val="94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Paso 3: Intercalación de datos</a:t>
            </a:r>
          </a:p>
          <a:p>
            <a:pPr>
              <a:lnSpc>
                <a:spcPct val="94000"/>
              </a:lnSpc>
            </a:pPr>
            <a:endParaRPr lang="es-MX" sz="1600" b="0" strike="noStrike" spc="-1" dirty="0">
              <a:latin typeface="Roboto" panose="02000000000000000000" pitchFamily="2" charset="0"/>
              <a:ea typeface="Roboto" panose="02000000000000000000" pitchFamily="2" charset="0"/>
            </a:endParaRPr>
          </a:p>
          <a:p>
            <a:pPr>
              <a:lnSpc>
                <a:spcPct val="94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Con los datos recopilados, puede comenzar a intercalar los datos que ha recibido.</a:t>
            </a:r>
          </a:p>
          <a:p>
            <a:pPr marL="4680" indent="-4680">
              <a:lnSpc>
                <a:spcPct val="94000"/>
              </a:lnSpc>
            </a:pPr>
            <a:endParaRPr lang="es-MX" sz="1600" b="0" strike="noStrike" spc="-1" dirty="0">
              <a:latin typeface="Roboto" panose="02000000000000000000" pitchFamily="2" charset="0"/>
              <a:ea typeface="Roboto" panose="02000000000000000000" pitchFamily="2" charset="0"/>
            </a:endParaRPr>
          </a:p>
          <a:p>
            <a:pPr marL="457200" indent="-457200">
              <a:lnSpc>
                <a:spcPct val="94000"/>
              </a:lnSpc>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Abra la plantilla de análisis de red y una de las plantillas de recopilación de datos.</a:t>
            </a:r>
          </a:p>
          <a:p>
            <a:pPr marL="457200" indent="-457200">
              <a:lnSpc>
                <a:spcPct val="94000"/>
              </a:lnSpc>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Divide la pantalla de la computadora. Esto le permitirá tener ambas plantillas abiertas al mismo tiempo. </a:t>
            </a:r>
          </a:p>
          <a:p>
            <a:pPr marL="4680" indent="-4680">
              <a:lnSpc>
                <a:spcPct val="94000"/>
              </a:lnSpc>
            </a:pPr>
            <a:endParaRPr lang="es-MX" sz="1600" b="0" strike="noStrike" spc="-1" dirty="0">
              <a:latin typeface="Roboto" panose="02000000000000000000" pitchFamily="2" charset="0"/>
              <a:ea typeface="Roboto" panose="02000000000000000000" pitchFamily="2" charset="0"/>
            </a:endParaRPr>
          </a:p>
          <a:p>
            <a:pPr>
              <a:lnSpc>
                <a:spcPct val="94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La siguiente diapositiva proporcionará información sobre cómo dividir la pantalla.</a:t>
            </a:r>
          </a:p>
          <a:p>
            <a:pPr>
              <a:lnSpc>
                <a:spcPct val="94000"/>
              </a:lnSpc>
              <a:buClr>
                <a:srgbClr val="000000"/>
              </a:buClr>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a:lnSpc>
                <a:spcPct val="94000"/>
              </a:lnSpc>
            </a:pPr>
            <a:endParaRPr lang="es-MX" sz="1600" b="0" strike="noStrike" spc="-1" dirty="0">
              <a:latin typeface="Roboto" panose="02000000000000000000" pitchFamily="2" charset="0"/>
              <a:ea typeface="Roboto" panose="02000000000000000000" pitchFamily="2" charset="0"/>
            </a:endParaRPr>
          </a:p>
          <a:p>
            <a:pPr marL="4680" indent="-4680">
              <a:lnSpc>
                <a:spcPct val="94000"/>
              </a:lnSpc>
            </a:pPr>
            <a:endParaRPr lang="es-MX" sz="1600" b="0" strike="noStrike" spc="-1" dirty="0">
              <a:latin typeface="Roboto" panose="02000000000000000000" pitchFamily="2" charset="0"/>
              <a:ea typeface="Roboto" panose="02000000000000000000" pitchFamily="2" charset="0"/>
            </a:endParaRPr>
          </a:p>
        </p:txBody>
      </p:sp>
      <p:sp>
        <p:nvSpPr>
          <p:cNvPr id="179" name="TextShape 4"/>
          <p:cNvSpPr txBox="1"/>
          <p:nvPr/>
        </p:nvSpPr>
        <p:spPr>
          <a:xfrm>
            <a:off x="562680" y="548640"/>
            <a:ext cx="8028000" cy="648000"/>
          </a:xfrm>
          <a:prstGeom prst="rect">
            <a:avLst/>
          </a:prstGeom>
          <a:noFill/>
          <a:ln w="25560">
            <a:noFill/>
          </a:ln>
        </p:spPr>
        <p:txBody>
          <a:bodyPr lIns="0" tIns="0" rIns="0" bIns="0" anchor="ctr">
            <a:normAutofit/>
          </a:bodyPr>
          <a:lstStyle/>
          <a:p>
            <a:pPr>
              <a:lnSpc>
                <a:spcPct val="100000"/>
              </a:lnSpc>
            </a:pPr>
            <a:r>
              <a:rPr lang="es-MX" sz="2800" b="0" i="0" strike="noStrike" cap="none" baseline="0" dirty="0">
                <a:solidFill>
                  <a:srgbClr val="FF5050"/>
                </a:solidFill>
                <a:effectLst/>
                <a:latin typeface="Playfair Display" pitchFamily="2" charset="0"/>
                <a:ea typeface="Arial"/>
                <a:cs typeface="Arial"/>
              </a:rPr>
              <a:t>Completar el análisis de la red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0"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C2363484-6EDD-4BE8-A508-EC136E59F0BC}" type="slidenum">
              <a:rPr lang="en-US" sz="1200" b="0" strike="noStrike" spc="-1">
                <a:solidFill>
                  <a:srgbClr val="FFFFFF"/>
                </a:solidFill>
                <a:latin typeface="Arial"/>
                <a:ea typeface="ヒラギノ角ゴ Pro W3"/>
              </a:rPr>
              <a:t>12</a:t>
            </a:fld>
            <a:endParaRPr lang="es-MX" sz="1200" b="0" strike="noStrike" spc="-1">
              <a:latin typeface="Arial"/>
            </a:endParaRPr>
          </a:p>
        </p:txBody>
      </p:sp>
      <p:sp>
        <p:nvSpPr>
          <p:cNvPr id="181" name="TextShape 2"/>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sp>
        <p:nvSpPr>
          <p:cNvPr id="182" name="TextShape 3"/>
          <p:cNvSpPr txBox="1"/>
          <p:nvPr/>
        </p:nvSpPr>
        <p:spPr>
          <a:xfrm>
            <a:off x="315360" y="1337760"/>
            <a:ext cx="4672440" cy="4611520"/>
          </a:xfrm>
          <a:prstGeom prst="rect">
            <a:avLst/>
          </a:prstGeom>
          <a:noFill/>
          <a:ln w="25560">
            <a:noFill/>
          </a:ln>
        </p:spPr>
        <p:txBody>
          <a:bodyPr>
            <a:noAutofit/>
          </a:bodyPr>
          <a:lstStyle/>
          <a:p>
            <a:pPr marL="457200" indent="-457200">
              <a:lnSpc>
                <a:spcPct val="90000"/>
              </a:lnSpc>
              <a:spcBef>
                <a:spcPts val="1001"/>
              </a:spcBef>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Coloque el cursor en cualquier lugar de la parte superior de la página que desea mover y haga clic izquierdo con el ratón (consulte la flecha en la imagen correspondiente).</a:t>
            </a:r>
          </a:p>
          <a:p>
            <a:pPr marL="457200" indent="-457200">
              <a:lnSpc>
                <a:spcPct val="90000"/>
              </a:lnSpc>
              <a:spcBef>
                <a:spcPts val="1001"/>
              </a:spcBef>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Mantenga pulsada la tecla Windows del teclado. </a:t>
            </a: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57200" indent="-457200">
              <a:lnSpc>
                <a:spcPct val="90000"/>
              </a:lnSpc>
              <a:spcBef>
                <a:spcPts val="1001"/>
              </a:spcBef>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Mientras mantiene pulsada la tecla Windows, seleccione la dirección en la que desea que la pantalla se mueva con los botones de flecha del teclado o arrastrando el ratón. </a:t>
            </a:r>
          </a:p>
          <a:p>
            <a:pPr marL="457200" indent="-457200">
              <a:lnSpc>
                <a:spcPct val="90000"/>
              </a:lnSpc>
              <a:spcBef>
                <a:spcPts val="1001"/>
              </a:spcBef>
              <a:buClr>
                <a:srgbClr val="000000"/>
              </a:buClr>
              <a:buFont typeface="StarSymbol"/>
              <a:buAutoNum type="arabicPeriod" startAt="4"/>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Repita los pasos del 1 al 3 con el segundo archivo y coloque este archivo en la pantalla junto al primer archivo.</a:t>
            </a:r>
          </a:p>
          <a:p>
            <a:pPr>
              <a:lnSpc>
                <a:spcPct val="90000"/>
              </a:lnSpc>
              <a:spcBef>
                <a:spcPts val="1001"/>
              </a:spcBef>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a:lnSpc>
                <a:spcPct val="90000"/>
              </a:lnSpc>
              <a:spcBef>
                <a:spcPts val="1001"/>
              </a:spcBef>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Vea el ejemplo en la siguiente diapositiva.</a:t>
            </a:r>
          </a:p>
        </p:txBody>
      </p:sp>
      <p:sp>
        <p:nvSpPr>
          <p:cNvPr id="184" name="CustomShape 4"/>
          <p:cNvSpPr/>
          <p:nvPr/>
        </p:nvSpPr>
        <p:spPr>
          <a:xfrm>
            <a:off x="7836480" y="5044680"/>
            <a:ext cx="539280" cy="520560"/>
          </a:xfrm>
          <a:custGeom>
            <a:avLst/>
            <a:gdLst/>
            <a:ahLst/>
            <a:cxnLst/>
            <a:rect l="l" t="t" r="r" b="b"/>
            <a:pathLst>
              <a:path w="22376" h="21600">
                <a:moveTo>
                  <a:pt x="0" y="10800"/>
                </a:moveTo>
                <a:close/>
              </a:path>
            </a:pathLst>
          </a:custGeom>
          <a:noFill/>
          <a:ln w="22320">
            <a:solidFill>
              <a:srgbClr val="FF0000"/>
            </a:solidFill>
            <a:round/>
          </a:ln>
        </p:spPr>
        <p:style>
          <a:lnRef idx="0">
            <a:scrgbClr r="0" g="0" b="0"/>
          </a:lnRef>
          <a:fillRef idx="0">
            <a:scrgbClr r="0" g="0" b="0"/>
          </a:fillRef>
          <a:effectRef idx="0">
            <a:scrgbClr r="0" g="0" b="0"/>
          </a:effectRef>
          <a:fontRef idx="minor"/>
        </p:style>
        <p:txBody>
          <a:bodyPr/>
          <a:lstStyle/>
          <a:p>
            <a:endParaRPr/>
          </a:p>
        </p:txBody>
      </p:sp>
      <p:sp>
        <p:nvSpPr>
          <p:cNvPr id="186" name="CustomShape 5"/>
          <p:cNvSpPr/>
          <p:nvPr/>
        </p:nvSpPr>
        <p:spPr>
          <a:xfrm>
            <a:off x="6131880" y="3608280"/>
            <a:ext cx="195120" cy="187200"/>
          </a:xfrm>
          <a:custGeom>
            <a:avLst/>
            <a:gdLst/>
            <a:ahLst/>
            <a:cxnLst/>
            <a:rect l="l" t="t" r="r" b="b"/>
            <a:pathLst>
              <a:path w="22512" h="21600">
                <a:moveTo>
                  <a:pt x="0" y="10800"/>
                </a:moveTo>
                <a:close/>
              </a:path>
            </a:pathLst>
          </a:custGeom>
          <a:noFill/>
          <a:ln w="22320">
            <a:solidFill>
              <a:srgbClr val="FF0000"/>
            </a:solidFill>
            <a:round/>
          </a:ln>
        </p:spPr>
        <p:style>
          <a:lnRef idx="0">
            <a:scrgbClr r="0" g="0" b="0"/>
          </a:lnRef>
          <a:fillRef idx="0">
            <a:scrgbClr r="0" g="0" b="0"/>
          </a:fillRef>
          <a:effectRef idx="0">
            <a:scrgbClr r="0" g="0" b="0"/>
          </a:effectRef>
          <a:fontRef idx="minor"/>
        </p:style>
        <p:txBody>
          <a:bodyPr/>
          <a:lstStyle/>
          <a:p>
            <a:endParaRPr/>
          </a:p>
        </p:txBody>
      </p:sp>
      <p:sp>
        <p:nvSpPr>
          <p:cNvPr id="188" name="TextShape 6"/>
          <p:cNvSpPr txBox="1"/>
          <p:nvPr/>
        </p:nvSpPr>
        <p:spPr>
          <a:xfrm>
            <a:off x="5057280" y="1884240"/>
            <a:ext cx="530280" cy="338400"/>
          </a:xfrm>
          <a:prstGeom prst="rect">
            <a:avLst/>
          </a:prstGeom>
          <a:noFill/>
          <a:ln>
            <a:noFill/>
          </a:ln>
        </p:spPr>
        <p:txBody>
          <a:bodyPr>
            <a:noAutofit/>
          </a:bodyPr>
          <a:lstStyle/>
          <a:p>
            <a:pPr>
              <a:lnSpc>
                <a:spcPct val="100000"/>
              </a:lnSpc>
            </a:pPr>
            <a:r>
              <a:rPr lang="es-MX" sz="1600" b="0" i="0" strike="noStrike" cap="none" spc="-1" baseline="0">
                <a:solidFill>
                  <a:srgbClr val="000000"/>
                </a:solidFill>
                <a:effectLst/>
                <a:latin typeface="Arial"/>
                <a:ea typeface="Arial"/>
                <a:cs typeface="Arial"/>
              </a:rPr>
              <a:t>1.</a:t>
            </a:r>
          </a:p>
        </p:txBody>
      </p:sp>
      <p:sp>
        <p:nvSpPr>
          <p:cNvPr id="189" name="TextShape 7"/>
          <p:cNvSpPr txBox="1"/>
          <p:nvPr/>
        </p:nvSpPr>
        <p:spPr>
          <a:xfrm>
            <a:off x="5102280" y="3208320"/>
            <a:ext cx="530280" cy="338400"/>
          </a:xfrm>
          <a:prstGeom prst="rect">
            <a:avLst/>
          </a:prstGeom>
          <a:noFill/>
          <a:ln>
            <a:noFill/>
          </a:ln>
        </p:spPr>
        <p:txBody>
          <a:bodyPr>
            <a:noAutofit/>
          </a:bodyPr>
          <a:lstStyle/>
          <a:p>
            <a:pPr>
              <a:lnSpc>
                <a:spcPct val="100000"/>
              </a:lnSpc>
            </a:pPr>
            <a:r>
              <a:rPr lang="es-MX" sz="1600" b="0" i="0" strike="noStrike" cap="none" spc="-1" baseline="0">
                <a:solidFill>
                  <a:srgbClr val="000000"/>
                </a:solidFill>
                <a:effectLst/>
                <a:latin typeface="Arial"/>
                <a:ea typeface="Arial"/>
                <a:cs typeface="Arial"/>
              </a:rPr>
              <a:t>2.</a:t>
            </a:r>
          </a:p>
        </p:txBody>
      </p:sp>
      <p:sp>
        <p:nvSpPr>
          <p:cNvPr id="190" name="TextShape 8"/>
          <p:cNvSpPr txBox="1"/>
          <p:nvPr/>
        </p:nvSpPr>
        <p:spPr>
          <a:xfrm>
            <a:off x="5136480" y="4644360"/>
            <a:ext cx="530280" cy="338400"/>
          </a:xfrm>
          <a:prstGeom prst="rect">
            <a:avLst/>
          </a:prstGeom>
          <a:noFill/>
          <a:ln>
            <a:noFill/>
          </a:ln>
        </p:spPr>
        <p:txBody>
          <a:bodyPr>
            <a:noAutofit/>
          </a:bodyPr>
          <a:lstStyle/>
          <a:p>
            <a:pPr>
              <a:lnSpc>
                <a:spcPct val="100000"/>
              </a:lnSpc>
            </a:pPr>
            <a:r>
              <a:rPr lang="es-MX" sz="1600" b="0" i="0" strike="noStrike" cap="none" spc="-1" baseline="0">
                <a:solidFill>
                  <a:srgbClr val="000000"/>
                </a:solidFill>
                <a:effectLst/>
                <a:latin typeface="Arial"/>
                <a:ea typeface="Arial"/>
                <a:cs typeface="Arial"/>
              </a:rPr>
              <a:t>3.</a:t>
            </a:r>
          </a:p>
        </p:txBody>
      </p:sp>
      <p:sp>
        <p:nvSpPr>
          <p:cNvPr id="191" name="TextShape 9"/>
          <p:cNvSpPr txBox="1"/>
          <p:nvPr/>
        </p:nvSpPr>
        <p:spPr>
          <a:xfrm>
            <a:off x="315360" y="378360"/>
            <a:ext cx="8141400" cy="648000"/>
          </a:xfrm>
          <a:prstGeom prst="rect">
            <a:avLst/>
          </a:prstGeom>
          <a:noFill/>
          <a:ln w="25560">
            <a:noFill/>
          </a:ln>
        </p:spPr>
        <p:txBody>
          <a:bodyPr anchor="ctr">
            <a:normAutofit/>
          </a:bodyPr>
          <a:lstStyle/>
          <a:p>
            <a:pPr>
              <a:lnSpc>
                <a:spcPct val="90000"/>
              </a:lnSpc>
            </a:pPr>
            <a:r>
              <a:rPr lang="es-MX" sz="2800" b="0" i="0" strike="noStrike" cap="none" baseline="0" dirty="0">
                <a:solidFill>
                  <a:srgbClr val="FF5050"/>
                </a:solidFill>
                <a:effectLst/>
                <a:latin typeface="Playfair Display" pitchFamily="2" charset="0"/>
                <a:ea typeface="Arial"/>
                <a:cs typeface="Arial"/>
              </a:rPr>
              <a:t>Cómo dividir la pantalla del ordenador</a:t>
            </a:r>
          </a:p>
        </p:txBody>
      </p:sp>
      <p:sp>
        <p:nvSpPr>
          <p:cNvPr id="192" name="CustomShape 10"/>
          <p:cNvSpPr/>
          <p:nvPr/>
        </p:nvSpPr>
        <p:spPr>
          <a:xfrm>
            <a:off x="7273080" y="1249920"/>
            <a:ext cx="191880" cy="264600"/>
          </a:xfrm>
          <a:custGeom>
            <a:avLst/>
            <a:gdLst/>
            <a:ahLst/>
            <a:cxnLst/>
            <a:rect l="l" t="t" r="r" b="b"/>
            <a:pathLst>
              <a:path w="21600" h="29770">
                <a:moveTo>
                  <a:pt x="0" y="14885"/>
                </a:moveTo>
                <a:close/>
              </a:path>
            </a:pathLst>
          </a:custGeom>
          <a:noFill/>
          <a:ln w="22320">
            <a:solidFill>
              <a:srgbClr val="FF0000"/>
            </a:solidFill>
            <a:round/>
          </a:ln>
        </p:spPr>
        <p:style>
          <a:lnRef idx="0">
            <a:scrgbClr r="0" g="0" b="0"/>
          </a:lnRef>
          <a:fillRef idx="0">
            <a:scrgbClr r="0" g="0" b="0"/>
          </a:fillRef>
          <a:effectRef idx="0">
            <a:scrgbClr r="0" g="0" b="0"/>
          </a:effectRef>
          <a:fontRef idx="minor"/>
        </p:style>
        <p:txBody>
          <a:bodyPr/>
          <a:lstStyle/>
          <a:p>
            <a:endParaRPr/>
          </a:p>
        </p:txBody>
      </p:sp>
      <p:pic>
        <p:nvPicPr>
          <p:cNvPr id="16" name="Picture 6">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5995803" y="4425238"/>
            <a:ext cx="2890473" cy="1066675"/>
          </a:xfrm>
          <a:prstGeom prst="rect">
            <a:avLst/>
          </a:prstGeom>
          <a:noFill/>
          <a:ln cap="flat">
            <a:noFill/>
          </a:ln>
        </p:spPr>
      </p:pic>
      <p:sp>
        <p:nvSpPr>
          <p:cNvPr id="17" name="Oval 7"/>
          <p:cNvSpPr/>
          <p:nvPr/>
        </p:nvSpPr>
        <p:spPr>
          <a:xfrm>
            <a:off x="7836362" y="5044598"/>
            <a:ext cx="539230" cy="52049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noFill/>
          <a:ln w="22229" cap="flat">
            <a:solidFill>
              <a:srgbClr val="FF0000"/>
            </a:solid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400" b="0" i="0" u="none" strike="noStrike" kern="1200" cap="none" spc="0" baseline="0">
              <a:solidFill>
                <a:srgbClr val="FFFFFF"/>
              </a:solidFill>
              <a:uFillTx/>
              <a:latin typeface="Arial"/>
            </a:endParaRPr>
          </a:p>
        </p:txBody>
      </p:sp>
      <p:pic>
        <p:nvPicPr>
          <p:cNvPr id="18" name="Picture 9">
            <a:extLst>
              <a:ext uri="{FF2B5EF4-FFF2-40B4-BE49-F238E27FC236}">
                <a16:creationId xmlns:a16="http://schemas.microsoft.com/office/drawing/2014/main" id="{00000000-0000-0000-0000-000000000000}"/>
              </a:ext>
            </a:extLst>
          </p:cNvPr>
          <p:cNvPicPr>
            <a:picLocks noChangeAspect="1"/>
          </p:cNvPicPr>
          <p:nvPr/>
        </p:nvPicPr>
        <p:blipFill>
          <a:blip r:embed="rId4"/>
          <a:stretch>
            <a:fillRect/>
          </a:stretch>
        </p:blipFill>
        <p:spPr>
          <a:xfrm>
            <a:off x="5985863" y="2803431"/>
            <a:ext cx="2889037" cy="1068942"/>
          </a:xfrm>
          <a:prstGeom prst="rect">
            <a:avLst/>
          </a:prstGeom>
          <a:noFill/>
          <a:ln cap="flat">
            <a:noFill/>
          </a:ln>
        </p:spPr>
      </p:pic>
      <p:sp>
        <p:nvSpPr>
          <p:cNvPr id="19" name="Oval 10"/>
          <p:cNvSpPr/>
          <p:nvPr/>
        </p:nvSpPr>
        <p:spPr>
          <a:xfrm>
            <a:off x="6131911" y="3608423"/>
            <a:ext cx="195014" cy="187113"/>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noFill/>
          <a:ln w="22229" cap="flat">
            <a:solidFill>
              <a:srgbClr val="FF0000"/>
            </a:solid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400" b="0" i="0" u="none" strike="noStrike" kern="1200" cap="none" spc="0" baseline="0">
              <a:solidFill>
                <a:srgbClr val="FFFFFF"/>
              </a:solidFill>
              <a:uFillTx/>
              <a:latin typeface="Arial"/>
            </a:endParaRPr>
          </a:p>
        </p:txBody>
      </p:sp>
      <p:pic>
        <p:nvPicPr>
          <p:cNvPr id="20" name="Content Placeholder 3">
            <a:extLst>
              <a:ext uri="{FF2B5EF4-FFF2-40B4-BE49-F238E27FC236}">
                <a16:creationId xmlns:a16="http://schemas.microsoft.com/office/drawing/2014/main" id="{00000000-0000-0000-0000-000000000000}"/>
              </a:ext>
            </a:extLst>
          </p:cNvPr>
          <p:cNvPicPr>
            <a:picLocks noChangeAspect="1"/>
          </p:cNvPicPr>
          <p:nvPr/>
        </p:nvPicPr>
        <p:blipFill>
          <a:blip r:embed="rId5"/>
          <a:srcRect b="64406"/>
          <a:stretch>
            <a:fillRect/>
          </a:stretch>
        </p:blipFill>
        <p:spPr>
          <a:xfrm>
            <a:off x="5656889" y="1286213"/>
            <a:ext cx="3392652" cy="1175095"/>
          </a:xfrm>
          <a:prstGeom prst="rect">
            <a:avLst/>
          </a:prstGeom>
          <a:noFill/>
          <a:ln w="9528" cap="flat">
            <a:solidFill>
              <a:srgbClr val="BFBFBF"/>
            </a:solidFill>
            <a:prstDash val="solid"/>
            <a:miter/>
          </a:ln>
        </p:spPr>
      </p:pic>
      <p:sp>
        <p:nvSpPr>
          <p:cNvPr id="21" name="Oval 16"/>
          <p:cNvSpPr/>
          <p:nvPr/>
        </p:nvSpPr>
        <p:spPr>
          <a:xfrm>
            <a:off x="7272909" y="1249929"/>
            <a:ext cx="192024" cy="26473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noFill/>
          <a:ln w="22229" cap="flat">
            <a:solidFill>
              <a:srgbClr val="FF0000"/>
            </a:solid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3200" b="0" i="0" u="none" strike="noStrike" kern="1200" cap="none" spc="0" baseline="0">
              <a:solidFill>
                <a:srgbClr val="FFFFFF"/>
              </a:solidFill>
              <a:uFillTx/>
              <a:latin typeface="Arial"/>
            </a:endParaRPr>
          </a:p>
        </p:txBody>
      </p:sp>
      <p:sp>
        <p:nvSpPr>
          <p:cNvPr id="22" name="Right Arrow 6"/>
          <p:cNvSpPr/>
          <p:nvPr/>
        </p:nvSpPr>
        <p:spPr>
          <a:xfrm flipH="1">
            <a:off x="7301337" y="1351821"/>
            <a:ext cx="150976" cy="60963"/>
          </a:xfrm>
          <a:custGeom>
            <a:avLst>
              <a:gd name="f0" fmla="val 17239"/>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pin 0 f0 21600"/>
              <a:gd name="f15" fmla="pin 0 f1 10800"/>
              <a:gd name="f16" fmla="*/ f10 f2 1"/>
              <a:gd name="f17" fmla="*/ f11 f2 1"/>
              <a:gd name="f18" fmla="val f15"/>
              <a:gd name="f19" fmla="val f14"/>
              <a:gd name="f20" fmla="+- 21600 0 f15"/>
              <a:gd name="f21" fmla="*/ f14 f12 1"/>
              <a:gd name="f22" fmla="*/ f15 f13 1"/>
              <a:gd name="f23" fmla="*/ 0 f12 1"/>
              <a:gd name="f24" fmla="*/ 0 f13 1"/>
              <a:gd name="f25" fmla="*/ f16 1 f4"/>
              <a:gd name="f26" fmla="*/ 21600 f13 1"/>
              <a:gd name="f27" fmla="*/ f17 1 f4"/>
              <a:gd name="f28" fmla="+- 21600 0 f19"/>
              <a:gd name="f29" fmla="*/ f20 f13 1"/>
              <a:gd name="f30" fmla="*/ f18 f13 1"/>
              <a:gd name="f31" fmla="*/ f19 f12 1"/>
              <a:gd name="f32" fmla="+- f25 0 f3"/>
              <a:gd name="f33" fmla="+- f27 0 f3"/>
              <a:gd name="f34" fmla="*/ f28 f18 1"/>
              <a:gd name="f35" fmla="*/ f34 1 10800"/>
              <a:gd name="f36" fmla="+- f19 f35 0"/>
              <a:gd name="f37" fmla="*/ f36 f12 1"/>
            </a:gdLst>
            <a:ahLst>
              <a:ahXY gdRefX="f0" minX="f7" maxX="f8" gdRefY="f1" minY="f7" maxY="f9">
                <a:pos x="f21" y="f22"/>
              </a:ahXY>
            </a:ahLst>
            <a:cxnLst>
              <a:cxn ang="3cd4">
                <a:pos x="hc" y="t"/>
              </a:cxn>
              <a:cxn ang="0">
                <a:pos x="r" y="vc"/>
              </a:cxn>
              <a:cxn ang="cd4">
                <a:pos x="hc" y="b"/>
              </a:cxn>
              <a:cxn ang="cd2">
                <a:pos x="l" y="vc"/>
              </a:cxn>
              <a:cxn ang="f32">
                <a:pos x="f31" y="f24"/>
              </a:cxn>
              <a:cxn ang="f33">
                <a:pos x="f31" y="f26"/>
              </a:cxn>
            </a:cxnLst>
            <a:rect l="f23" t="f30" r="f37" b="f29"/>
            <a:pathLst>
              <a:path w="21600" h="21600">
                <a:moveTo>
                  <a:pt x="f7" y="f18"/>
                </a:moveTo>
                <a:lnTo>
                  <a:pt x="f19" y="f18"/>
                </a:lnTo>
                <a:lnTo>
                  <a:pt x="f19" y="f7"/>
                </a:lnTo>
                <a:lnTo>
                  <a:pt x="f8" y="f9"/>
                </a:lnTo>
                <a:lnTo>
                  <a:pt x="f19" y="f8"/>
                </a:lnTo>
                <a:lnTo>
                  <a:pt x="f19" y="f20"/>
                </a:lnTo>
                <a:lnTo>
                  <a:pt x="f7" y="f20"/>
                </a:lnTo>
                <a:close/>
              </a:path>
            </a:pathLst>
          </a:custGeom>
          <a:noFill/>
          <a:ln w="25402" cap="flat">
            <a:solidFill>
              <a:srgbClr val="000000"/>
            </a:solid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3200" b="0" i="0" u="none" strike="noStrike" kern="1200" cap="none" spc="0" baseline="0">
              <a:solidFill>
                <a:srgbClr val="FFFFFF"/>
              </a:solidFill>
              <a:uFillTx/>
              <a:latin typeface="Aria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F9E51547-3EC7-4B68-945F-203CFB86DB56}" type="slidenum">
              <a:rPr lang="en-US" sz="1200" b="0" strike="noStrike" spc="-1">
                <a:solidFill>
                  <a:srgbClr val="FFFFFF"/>
                </a:solidFill>
                <a:latin typeface="Arial"/>
                <a:ea typeface="ヒラギノ角ゴ Pro W3"/>
              </a:rPr>
              <a:t>13</a:t>
            </a:fld>
            <a:endParaRPr lang="es-MX" sz="1200" b="0" strike="noStrike" spc="-1">
              <a:latin typeface="Arial"/>
            </a:endParaRPr>
          </a:p>
        </p:txBody>
      </p:sp>
      <p:sp>
        <p:nvSpPr>
          <p:cNvPr id="195" name="TextShape 2"/>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grpSp>
        <p:nvGrpSpPr>
          <p:cNvPr id="196" name="Group 3"/>
          <p:cNvGrpSpPr/>
          <p:nvPr/>
        </p:nvGrpSpPr>
        <p:grpSpPr>
          <a:xfrm>
            <a:off x="656640" y="1736640"/>
            <a:ext cx="4374360" cy="4032360"/>
            <a:chOff x="656640" y="1736640"/>
            <a:chExt cx="4374360" cy="4032360"/>
          </a:xfrm>
        </p:grpSpPr>
        <p:grpSp>
          <p:nvGrpSpPr>
            <p:cNvPr id="197" name="Group 4"/>
            <p:cNvGrpSpPr/>
            <p:nvPr/>
          </p:nvGrpSpPr>
          <p:grpSpPr>
            <a:xfrm>
              <a:off x="656640" y="1736640"/>
              <a:ext cx="4374360" cy="4032360"/>
              <a:chOff x="656640" y="1736640"/>
              <a:chExt cx="4374360" cy="4032360"/>
            </a:xfrm>
          </p:grpSpPr>
          <p:pic>
            <p:nvPicPr>
              <p:cNvPr id="198" name="Picture 6" descr="Computer, Monitor, Lcd, Screen, Blank, Technology"/>
              <p:cNvPicPr/>
              <p:nvPr/>
            </p:nvPicPr>
            <p:blipFill>
              <a:blip r:embed="rId3"/>
              <a:stretch>
                <a:fillRect/>
              </a:stretch>
            </p:blipFill>
            <p:spPr>
              <a:xfrm>
                <a:off x="656640" y="1736640"/>
                <a:ext cx="4374360" cy="4032360"/>
              </a:xfrm>
              <a:prstGeom prst="rect">
                <a:avLst/>
              </a:prstGeom>
              <a:ln w="25560">
                <a:noFill/>
              </a:ln>
            </p:spPr>
          </p:pic>
          <p:pic>
            <p:nvPicPr>
              <p:cNvPr id="199" name="Picture 9"/>
              <p:cNvPicPr/>
              <p:nvPr/>
            </p:nvPicPr>
            <p:blipFill>
              <a:blip r:embed="rId4"/>
              <a:srcRect l="46884" t="3331"/>
              <a:stretch>
                <a:fillRect/>
              </a:stretch>
            </p:blipFill>
            <p:spPr>
              <a:xfrm>
                <a:off x="804240" y="1904760"/>
                <a:ext cx="4083480" cy="2879640"/>
              </a:xfrm>
              <a:prstGeom prst="rect">
                <a:avLst/>
              </a:prstGeom>
              <a:ln w="25560">
                <a:noFill/>
              </a:ln>
            </p:spPr>
          </p:pic>
        </p:grpSp>
        <p:pic>
          <p:nvPicPr>
            <p:cNvPr id="200" name="Picture 7"/>
            <p:cNvPicPr/>
            <p:nvPr/>
          </p:nvPicPr>
          <p:blipFill>
            <a:blip r:embed="rId5"/>
            <a:srcRect l="46804" r="32821" b="4630"/>
            <a:stretch>
              <a:fillRect/>
            </a:stretch>
          </p:blipFill>
          <p:spPr>
            <a:xfrm>
              <a:off x="804240" y="1906200"/>
              <a:ext cx="2039040" cy="2761200"/>
            </a:xfrm>
            <a:prstGeom prst="rect">
              <a:avLst/>
            </a:prstGeom>
            <a:ln w="25560">
              <a:noFill/>
            </a:ln>
          </p:spPr>
        </p:pic>
      </p:grpSp>
      <p:sp>
        <p:nvSpPr>
          <p:cNvPr id="201" name="TextShape 5"/>
          <p:cNvSpPr txBox="1"/>
          <p:nvPr/>
        </p:nvSpPr>
        <p:spPr>
          <a:xfrm>
            <a:off x="5580360" y="2457720"/>
            <a:ext cx="2952080" cy="1657800"/>
          </a:xfrm>
          <a:prstGeom prst="rect">
            <a:avLst/>
          </a:prstGeom>
          <a:noFill/>
          <a:ln w="25560">
            <a:noFill/>
          </a:ln>
        </p:spPr>
        <p:txBody>
          <a:bodyPr lIns="0" tIns="0" rIns="0" bIns="0">
            <a:noAutofit/>
          </a:bodyPr>
          <a:lstStyle/>
          <a:p>
            <a:pPr>
              <a:lnSpc>
                <a:spcPct val="114000"/>
              </a:lnSpc>
            </a:pPr>
            <a:r>
              <a:rPr lang="es-MX" sz="1600" b="0" i="0" strike="noStrike" cap="none" spc="-1" baseline="0" dirty="0" smtClean="0">
                <a:solidFill>
                  <a:srgbClr val="000000"/>
                </a:solidFill>
                <a:effectLst/>
                <a:latin typeface="Roboto" panose="02000000000000000000" pitchFamily="2" charset="0"/>
                <a:ea typeface="Roboto" panose="02000000000000000000" pitchFamily="2" charset="0"/>
                <a:cs typeface="Arial"/>
              </a:rPr>
              <a:t>La </a:t>
            </a: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pantalla dividida le permitirá transferir fácilmente los datos de la plantilla de recopilación de datos a su plantilla de análisis de red.</a:t>
            </a:r>
          </a:p>
          <a:p>
            <a:pPr>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p:txBody>
      </p:sp>
      <p:sp>
        <p:nvSpPr>
          <p:cNvPr id="202" name="TextShape 6"/>
          <p:cNvSpPr txBox="1"/>
          <p:nvPr/>
        </p:nvSpPr>
        <p:spPr>
          <a:xfrm>
            <a:off x="562680" y="548640"/>
            <a:ext cx="8028000" cy="648000"/>
          </a:xfrm>
          <a:prstGeom prst="rect">
            <a:avLst/>
          </a:prstGeom>
          <a:noFill/>
          <a:ln w="25560">
            <a:noFill/>
          </a:ln>
        </p:spPr>
        <p:txBody>
          <a:bodyPr anchor="ctr">
            <a:normAutofit/>
          </a:bodyPr>
          <a:lstStyle/>
          <a:p>
            <a:pPr>
              <a:lnSpc>
                <a:spcPct val="90000"/>
              </a:lnSpc>
            </a:pPr>
            <a:r>
              <a:rPr lang="es-MX" sz="2800" b="0" i="0" strike="noStrike" cap="none" baseline="0" dirty="0">
                <a:solidFill>
                  <a:srgbClr val="FF5050"/>
                </a:solidFill>
                <a:effectLst/>
                <a:latin typeface="Playfair Display" pitchFamily="2" charset="0"/>
                <a:ea typeface="Arial"/>
                <a:cs typeface="Arial"/>
              </a:rPr>
              <a:t>Cómo debe verse la pantalla dividida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3"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7FDFD529-CA57-43C5-868C-0938FDB66980}" type="slidenum">
              <a:rPr lang="en-US" sz="1200" b="0" strike="noStrike" spc="-1">
                <a:solidFill>
                  <a:srgbClr val="FFFFFF"/>
                </a:solidFill>
                <a:latin typeface="Arial"/>
                <a:ea typeface="ヒラギノ角ゴ Pro W3"/>
              </a:rPr>
              <a:t>14</a:t>
            </a:fld>
            <a:endParaRPr lang="es-MX" sz="1200" b="0" strike="noStrike" spc="-1">
              <a:latin typeface="Arial"/>
            </a:endParaRPr>
          </a:p>
        </p:txBody>
      </p:sp>
      <p:sp>
        <p:nvSpPr>
          <p:cNvPr id="204" name="TextShape 2"/>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pic>
        <p:nvPicPr>
          <p:cNvPr id="205" name="Content Placeholder 5"/>
          <p:cNvPicPr/>
          <p:nvPr/>
        </p:nvPicPr>
        <p:blipFill>
          <a:blip r:embed="rId3"/>
          <a:srcRect t="4373"/>
          <a:stretch>
            <a:fillRect/>
          </a:stretch>
        </p:blipFill>
        <p:spPr>
          <a:xfrm>
            <a:off x="4695120" y="2277000"/>
            <a:ext cx="4011840" cy="2810880"/>
          </a:xfrm>
          <a:prstGeom prst="rect">
            <a:avLst/>
          </a:prstGeom>
          <a:ln>
            <a:noFill/>
          </a:ln>
        </p:spPr>
      </p:pic>
      <p:sp>
        <p:nvSpPr>
          <p:cNvPr id="206" name="TextShape 3"/>
          <p:cNvSpPr txBox="1"/>
          <p:nvPr/>
        </p:nvSpPr>
        <p:spPr>
          <a:xfrm>
            <a:off x="437400" y="1604880"/>
            <a:ext cx="3888360" cy="4128480"/>
          </a:xfrm>
          <a:prstGeom prst="rect">
            <a:avLst/>
          </a:prstGeom>
          <a:noFill/>
          <a:ln>
            <a:noFill/>
          </a:ln>
        </p:spPr>
        <p:txBody>
          <a:bodyPr>
            <a:noAutofit/>
          </a:bodyPr>
          <a:lstStyle/>
          <a:p>
            <a:pPr>
              <a:lnSpc>
                <a:spcPct val="90000"/>
              </a:lnSpc>
              <a:spcBef>
                <a:spcPts val="1001"/>
              </a:spcBef>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Paso 3: Intercalación de datos</a:t>
            </a:r>
          </a:p>
          <a:p>
            <a:pPr>
              <a:lnSpc>
                <a:spcPct val="90000"/>
              </a:lnSpc>
              <a:spcBef>
                <a:spcPts val="1001"/>
              </a:spcBef>
            </a:pPr>
            <a:endParaRPr lang="es-MX" sz="1600" b="0" strike="noStrike" spc="-1" dirty="0">
              <a:latin typeface="Roboto" panose="02000000000000000000" pitchFamily="2" charset="0"/>
              <a:ea typeface="Roboto" panose="02000000000000000000" pitchFamily="2" charset="0"/>
            </a:endParaRPr>
          </a:p>
          <a:p>
            <a:pPr>
              <a:lnSpc>
                <a:spcPct val="90000"/>
              </a:lnSpc>
              <a:spcBef>
                <a:spcPts val="1001"/>
              </a:spcBef>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Hay 2 tablas en la plantilla de análisis de red en el mismo libro.</a:t>
            </a:r>
          </a:p>
          <a:p>
            <a:pPr>
              <a:lnSpc>
                <a:spcPct val="90000"/>
              </a:lnSpc>
              <a:spcBef>
                <a:spcPts val="1001"/>
              </a:spcBef>
            </a:pPr>
            <a:endParaRPr lang="es-MX" sz="1600" b="0" strike="noStrike" spc="-1" dirty="0">
              <a:latin typeface="Roboto" panose="02000000000000000000" pitchFamily="2" charset="0"/>
              <a:ea typeface="Roboto" panose="02000000000000000000" pitchFamily="2" charset="0"/>
            </a:endParaRPr>
          </a:p>
          <a:p>
            <a:pPr marL="457200" indent="-457200">
              <a:lnSpc>
                <a:spcPct val="90000"/>
              </a:lnSpc>
              <a:spcBef>
                <a:spcPts val="1001"/>
              </a:spcBef>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Copie y pegue los datos de cada plantilla de recopilación de datos completada en la primera tabla de la plantilla de análisis de red.</a:t>
            </a:r>
            <a:endParaRPr lang="es-MX" sz="1600" b="0" strike="noStrike" spc="-1" dirty="0">
              <a:latin typeface="Roboto" panose="02000000000000000000" pitchFamily="2" charset="0"/>
              <a:ea typeface="Roboto" panose="02000000000000000000" pitchFamily="2" charset="0"/>
            </a:endParaRPr>
          </a:p>
          <a:p>
            <a:pPr marL="457200" indent="-457200">
              <a:lnSpc>
                <a:spcPct val="90000"/>
              </a:lnSpc>
              <a:spcBef>
                <a:spcPts val="1001"/>
              </a:spcBef>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Repita esta etapa para cada encuesta completada hasta que se hayan agregado todos los datos a la plantilla de análisis de red.</a:t>
            </a:r>
          </a:p>
        </p:txBody>
      </p:sp>
      <p:sp>
        <p:nvSpPr>
          <p:cNvPr id="207" name="TextShape 4"/>
          <p:cNvSpPr txBox="1"/>
          <p:nvPr/>
        </p:nvSpPr>
        <p:spPr>
          <a:xfrm>
            <a:off x="437400" y="548640"/>
            <a:ext cx="8153280" cy="648000"/>
          </a:xfrm>
          <a:prstGeom prst="rect">
            <a:avLst/>
          </a:prstGeom>
          <a:noFill/>
          <a:ln w="25560">
            <a:noFill/>
          </a:ln>
        </p:spPr>
        <p:txBody>
          <a:bodyPr lIns="0" tIns="0" rIns="0" bIns="0" anchor="ctr">
            <a:normAutofit/>
          </a:bodyPr>
          <a:lstStyle/>
          <a:p>
            <a:pPr>
              <a:lnSpc>
                <a:spcPct val="100000"/>
              </a:lnSpc>
            </a:pPr>
            <a:r>
              <a:rPr lang="es-MX" sz="2800" b="0" i="0" strike="noStrike" cap="none" baseline="0" dirty="0">
                <a:solidFill>
                  <a:srgbClr val="FF5050"/>
                </a:solidFill>
                <a:effectLst/>
                <a:latin typeface="Playfair Display" pitchFamily="2" charset="0"/>
                <a:ea typeface="Arial"/>
                <a:cs typeface="Arial"/>
              </a:rPr>
              <a:t>Completar el análisis de la red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8" name="TextShape 1"/>
          <p:cNvSpPr txBox="1"/>
          <p:nvPr/>
        </p:nvSpPr>
        <p:spPr>
          <a:xfrm>
            <a:off x="562680" y="548640"/>
            <a:ext cx="8028000" cy="648000"/>
          </a:xfrm>
          <a:prstGeom prst="rect">
            <a:avLst/>
          </a:prstGeom>
          <a:noFill/>
          <a:ln w="25560">
            <a:noFill/>
          </a:ln>
        </p:spPr>
        <p:txBody>
          <a:bodyPr lIns="0" tIns="0" rIns="0" bIns="0">
            <a:noAutofit/>
          </a:bodyPr>
          <a:lstStyle/>
          <a:p>
            <a:pPr>
              <a:lnSpc>
                <a:spcPct val="100000"/>
              </a:lnSpc>
            </a:pPr>
            <a:r>
              <a:rPr lang="es-MX" sz="2800" b="0" i="0" strike="noStrike" cap="none" baseline="0" dirty="0">
                <a:solidFill>
                  <a:srgbClr val="FF5050"/>
                </a:solidFill>
                <a:effectLst/>
                <a:latin typeface="Playfair Display" pitchFamily="2" charset="0"/>
                <a:ea typeface="Arial"/>
                <a:cs typeface="Arial"/>
              </a:rPr>
              <a:t>Completar el análisis de red   </a:t>
            </a:r>
            <a:r>
              <a:rPr sz="2800" dirty="0">
                <a:solidFill>
                  <a:srgbClr val="FF5050"/>
                </a:solidFill>
                <a:latin typeface="Playfair Display" pitchFamily="2" charset="0"/>
              </a:rPr>
              <a:t/>
            </a:r>
            <a:br>
              <a:rPr sz="2800" dirty="0">
                <a:solidFill>
                  <a:srgbClr val="FF5050"/>
                </a:solidFill>
                <a:latin typeface="Playfair Display" pitchFamily="2" charset="0"/>
              </a:rPr>
            </a:br>
            <a:r>
              <a:rPr lang="es-MX" sz="2800" b="0" i="0" strike="noStrike" cap="none" baseline="0" dirty="0">
                <a:solidFill>
                  <a:srgbClr val="FF5050"/>
                </a:solidFill>
                <a:effectLst/>
                <a:latin typeface="Playfair Display" pitchFamily="2" charset="0"/>
                <a:ea typeface="Arial"/>
                <a:cs typeface="Arial"/>
              </a:rPr>
              <a:t>  </a:t>
            </a:r>
          </a:p>
        </p:txBody>
      </p:sp>
      <p:sp>
        <p:nvSpPr>
          <p:cNvPr id="209" name="TextShape 2"/>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90DD9CB2-B658-41F0-90EF-742CBBA6569C}" type="slidenum">
              <a:rPr lang="en-US" sz="1200" b="0" strike="noStrike" spc="-1">
                <a:solidFill>
                  <a:srgbClr val="FFFFFF"/>
                </a:solidFill>
                <a:latin typeface="Arial"/>
                <a:ea typeface="ヒラギノ角ゴ Pro W3"/>
              </a:rPr>
              <a:t>15</a:t>
            </a:fld>
            <a:endParaRPr lang="es-MX" sz="1200" b="0" strike="noStrike" spc="-1">
              <a:latin typeface="Arial"/>
            </a:endParaRPr>
          </a:p>
        </p:txBody>
      </p:sp>
      <p:sp>
        <p:nvSpPr>
          <p:cNvPr id="210" name="TextShape 3"/>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sp>
        <p:nvSpPr>
          <p:cNvPr id="211" name="TextShape 4"/>
          <p:cNvSpPr txBox="1"/>
          <p:nvPr/>
        </p:nvSpPr>
        <p:spPr>
          <a:xfrm>
            <a:off x="558000" y="1574328"/>
            <a:ext cx="8032680" cy="2286720"/>
          </a:xfrm>
          <a:prstGeom prst="rect">
            <a:avLst/>
          </a:prstGeom>
          <a:noFill/>
          <a:ln w="25560">
            <a:noFill/>
          </a:ln>
        </p:spPr>
        <p:txBody>
          <a:bodyPr lIns="0" tIns="0" rIns="0" bIns="0">
            <a:normAutofit fontScale="97500" lnSpcReduction="10000"/>
          </a:bodyPr>
          <a:lstStyle/>
          <a:p>
            <a:pPr>
              <a:lnSpc>
                <a:spcPct val="114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Una vez que todos los datos se hayan agregado a la primera tabla en la plantilla de análisis de red y guardados, vuelva a colocar este archivo en la pantalla completa.</a:t>
            </a:r>
          </a:p>
          <a:p>
            <a:pPr marL="4680" indent="-4680">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57200" indent="-457200">
              <a:lnSpc>
                <a:spcPct val="114000"/>
              </a:lnSpc>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Para ello, coloque el cursor en la parte superior de la página que desea crear a pantalla completa (como en la diapositiva 12).</a:t>
            </a:r>
          </a:p>
          <a:p>
            <a:pPr marL="457200" indent="-457200">
              <a:lnSpc>
                <a:spcPct val="114000"/>
              </a:lnSpc>
              <a:buClr>
                <a:srgbClr val="000000"/>
              </a:buClr>
              <a:buFont typeface="StarSymbol"/>
              <a:buAutoNum type="arabicPeriod"/>
            </a:pPr>
            <a:endParaRPr lang="es-MX" sz="1600" b="0" i="0" strike="noStrike" cap="none" spc="-1" baseline="0" dirty="0" smtClean="0">
              <a:solidFill>
                <a:srgbClr val="000000"/>
              </a:solidFill>
              <a:effectLst/>
              <a:latin typeface="Roboto" panose="02000000000000000000" pitchFamily="2" charset="0"/>
              <a:ea typeface="Roboto" panose="02000000000000000000" pitchFamily="2" charset="0"/>
              <a:cs typeface="Arial"/>
            </a:endParaRPr>
          </a:p>
          <a:p>
            <a:pPr marL="457200" indent="-457200">
              <a:lnSpc>
                <a:spcPct val="114000"/>
              </a:lnSpc>
              <a:buClr>
                <a:srgbClr val="000000"/>
              </a:buClr>
              <a:buFont typeface="StarSymbol"/>
              <a:buAutoNum type="arabicPeriod"/>
            </a:pPr>
            <a:r>
              <a:rPr lang="es-MX" sz="1600" b="0" i="0" strike="noStrike" cap="none" spc="-1" baseline="0" dirty="0" smtClean="0">
                <a:solidFill>
                  <a:srgbClr val="000000"/>
                </a:solidFill>
                <a:effectLst/>
                <a:latin typeface="Roboto" panose="02000000000000000000" pitchFamily="2" charset="0"/>
                <a:ea typeface="Roboto" panose="02000000000000000000" pitchFamily="2" charset="0"/>
                <a:cs typeface="Arial"/>
              </a:rPr>
              <a:t>A </a:t>
            </a: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continuación, mantenga pulsada la tecla Windows y seleccione la flecha hacia arriba en el teclado.</a:t>
            </a:r>
          </a:p>
          <a:p>
            <a:pPr>
              <a:lnSpc>
                <a:spcPct val="114000"/>
              </a:lnSpc>
            </a:pPr>
            <a:r>
              <a:rPr lang="en-GB" sz="1400" b="0" strike="noStrike" spc="-1" dirty="0">
                <a:solidFill>
                  <a:srgbClr val="000000"/>
                </a:solidFill>
                <a:latin typeface="Roboto" panose="02000000000000000000" pitchFamily="2" charset="0"/>
                <a:ea typeface="Roboto" panose="02000000000000000000" pitchFamily="2" charset="0"/>
              </a:rPr>
              <a:t> </a:t>
            </a:r>
            <a:endParaRPr lang="es-MX" sz="1400" b="0" strike="noStrike" spc="-1" dirty="0">
              <a:latin typeface="Roboto" panose="02000000000000000000" pitchFamily="2" charset="0"/>
              <a:ea typeface="Roboto" panose="02000000000000000000" pitchFamily="2" charset="0"/>
            </a:endParaRPr>
          </a:p>
        </p:txBody>
      </p:sp>
      <p:pic>
        <p:nvPicPr>
          <p:cNvPr id="212" name="Picture 6"/>
          <p:cNvPicPr/>
          <p:nvPr/>
        </p:nvPicPr>
        <p:blipFill>
          <a:blip r:embed="rId3"/>
          <a:stretch>
            <a:fillRect/>
          </a:stretch>
        </p:blipFill>
        <p:spPr>
          <a:xfrm>
            <a:off x="2363760" y="4244400"/>
            <a:ext cx="4212720" cy="1554480"/>
          </a:xfrm>
          <a:prstGeom prst="rect">
            <a:avLst/>
          </a:prstGeom>
          <a:ln w="25560">
            <a:noFill/>
          </a:ln>
        </p:spPr>
      </p:pic>
      <p:pic>
        <p:nvPicPr>
          <p:cNvPr id="213" name="Picture 7"/>
          <p:cNvPicPr/>
          <p:nvPr/>
        </p:nvPicPr>
        <p:blipFill>
          <a:blip r:embed="rId4"/>
          <a:stretch>
            <a:fillRect/>
          </a:stretch>
        </p:blipFill>
        <p:spPr>
          <a:xfrm>
            <a:off x="5244120" y="5205240"/>
            <a:ext cx="359640" cy="323280"/>
          </a:xfrm>
          <a:prstGeom prst="rect">
            <a:avLst/>
          </a:prstGeom>
          <a:ln w="25560">
            <a:noFill/>
          </a:ln>
        </p:spPr>
      </p:pic>
      <p:pic>
        <p:nvPicPr>
          <p:cNvPr id="214" name="Picture 8"/>
          <p:cNvPicPr/>
          <p:nvPr/>
        </p:nvPicPr>
        <p:blipFill>
          <a:blip r:embed="rId5"/>
          <a:stretch>
            <a:fillRect/>
          </a:stretch>
        </p:blipFill>
        <p:spPr>
          <a:xfrm>
            <a:off x="2555640" y="5434920"/>
            <a:ext cx="359640" cy="323280"/>
          </a:xfrm>
          <a:prstGeom prst="rect">
            <a:avLst/>
          </a:prstGeom>
          <a:ln w="25560">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C1A8CC91-FEAA-40A7-A198-C60A4603B8E7}" type="slidenum">
              <a:rPr lang="en-US" sz="1200" b="0" strike="noStrike" spc="-1">
                <a:solidFill>
                  <a:srgbClr val="FFFFFF"/>
                </a:solidFill>
                <a:latin typeface="Arial"/>
                <a:ea typeface="ヒラギノ角ゴ Pro W3"/>
              </a:rPr>
              <a:t>16</a:t>
            </a:fld>
            <a:endParaRPr lang="es-MX" sz="1200" b="0" strike="noStrike" spc="-1">
              <a:latin typeface="Arial"/>
            </a:endParaRPr>
          </a:p>
        </p:txBody>
      </p:sp>
      <p:sp>
        <p:nvSpPr>
          <p:cNvPr id="216" name="TextShape 2"/>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sp>
        <p:nvSpPr>
          <p:cNvPr id="217" name="TextShape 3"/>
          <p:cNvSpPr txBox="1"/>
          <p:nvPr/>
        </p:nvSpPr>
        <p:spPr>
          <a:xfrm>
            <a:off x="398160" y="1281600"/>
            <a:ext cx="7822080" cy="1542600"/>
          </a:xfrm>
          <a:prstGeom prst="rect">
            <a:avLst/>
          </a:prstGeom>
          <a:noFill/>
          <a:ln>
            <a:noFill/>
          </a:ln>
        </p:spPr>
        <p:txBody>
          <a:bodyPr lIns="0" tIns="0" rIns="0" bIns="0">
            <a:normAutofit fontScale="95000"/>
          </a:bodyPr>
          <a:lstStyle/>
          <a:p>
            <a:pPr>
              <a:lnSpc>
                <a:spcPct val="104000"/>
              </a:lnSpc>
            </a:pPr>
            <a:r>
              <a:rPr lang="es-MX" sz="1870" b="0" i="0" strike="noStrike" cap="none" spc="-1" baseline="0" dirty="0">
                <a:solidFill>
                  <a:srgbClr val="000000"/>
                </a:solidFill>
                <a:effectLst/>
                <a:latin typeface="Roboto" panose="02000000000000000000" pitchFamily="2" charset="0"/>
                <a:ea typeface="Roboto" panose="02000000000000000000" pitchFamily="2" charset="0"/>
                <a:cs typeface="Arial"/>
              </a:rPr>
              <a:t>Paso 4: Organiza tus datos</a:t>
            </a:r>
          </a:p>
          <a:p>
            <a:pPr>
              <a:lnSpc>
                <a:spcPct val="104000"/>
              </a:lnSpc>
            </a:pPr>
            <a:endParaRPr lang="es-MX" sz="1870" b="0" strike="noStrike" spc="-1" dirty="0">
              <a:latin typeface="Roboto" panose="02000000000000000000" pitchFamily="2" charset="0"/>
              <a:ea typeface="Roboto" panose="02000000000000000000" pitchFamily="2" charset="0"/>
            </a:endParaRPr>
          </a:p>
          <a:p>
            <a:pPr marL="457200" indent="-457200">
              <a:lnSpc>
                <a:spcPct val="104000"/>
              </a:lnSpc>
              <a:buClr>
                <a:srgbClr val="000000"/>
              </a:buClr>
              <a:buFont typeface="StarSymbol"/>
              <a:buAutoNum type="arabicPeriod"/>
            </a:pPr>
            <a:r>
              <a:rPr lang="es-MX" sz="1870" b="0" i="0" strike="noStrike" cap="none" spc="-1" baseline="0" dirty="0">
                <a:solidFill>
                  <a:srgbClr val="000000"/>
                </a:solidFill>
                <a:effectLst/>
                <a:latin typeface="Roboto" panose="02000000000000000000" pitchFamily="2" charset="0"/>
                <a:ea typeface="Roboto" panose="02000000000000000000" pitchFamily="2" charset="0"/>
                <a:cs typeface="Arial"/>
              </a:rPr>
              <a:t>Seleccione la pestaña desplegable en la primera columna de la tabla.</a:t>
            </a:r>
            <a:endParaRPr lang="es-MX" sz="1870" b="0" strike="noStrike" spc="-1" dirty="0">
              <a:latin typeface="Roboto" panose="02000000000000000000" pitchFamily="2" charset="0"/>
              <a:ea typeface="Roboto" panose="02000000000000000000" pitchFamily="2" charset="0"/>
            </a:endParaRPr>
          </a:p>
          <a:p>
            <a:pPr marL="457200" indent="-457200">
              <a:lnSpc>
                <a:spcPct val="104000"/>
              </a:lnSpc>
              <a:buClr>
                <a:srgbClr val="000000"/>
              </a:buClr>
              <a:buFont typeface="StarSymbol"/>
              <a:buAutoNum type="arabicPeriod"/>
            </a:pPr>
            <a:endParaRPr lang="es-MX" sz="1870" b="0" i="0" strike="noStrike" cap="none" spc="-1" baseline="0" dirty="0" smtClean="0">
              <a:solidFill>
                <a:srgbClr val="000000"/>
              </a:solidFill>
              <a:effectLst/>
              <a:latin typeface="Roboto" panose="02000000000000000000" pitchFamily="2" charset="0"/>
              <a:ea typeface="Roboto" panose="02000000000000000000" pitchFamily="2" charset="0"/>
              <a:cs typeface="Arial"/>
            </a:endParaRPr>
          </a:p>
          <a:p>
            <a:pPr marL="457200" indent="-457200">
              <a:lnSpc>
                <a:spcPct val="104000"/>
              </a:lnSpc>
              <a:buClr>
                <a:srgbClr val="000000"/>
              </a:buClr>
              <a:buFont typeface="StarSymbol"/>
              <a:buAutoNum type="arabicPeriod"/>
            </a:pPr>
            <a:r>
              <a:rPr lang="es-MX" sz="1870" b="0" i="0" strike="noStrike" cap="none" spc="-1" baseline="0" dirty="0" smtClean="0">
                <a:solidFill>
                  <a:srgbClr val="000000"/>
                </a:solidFill>
                <a:effectLst/>
                <a:latin typeface="Roboto" panose="02000000000000000000" pitchFamily="2" charset="0"/>
                <a:ea typeface="Roboto" panose="02000000000000000000" pitchFamily="2" charset="0"/>
                <a:cs typeface="Arial"/>
              </a:rPr>
              <a:t>Seleccione </a:t>
            </a:r>
            <a:r>
              <a:rPr lang="es-MX" sz="1870" b="0" i="0" strike="noStrike" cap="none" spc="-1" baseline="0" dirty="0">
                <a:solidFill>
                  <a:srgbClr val="000000"/>
                </a:solidFill>
                <a:effectLst/>
                <a:latin typeface="Roboto" panose="02000000000000000000" pitchFamily="2" charset="0"/>
                <a:ea typeface="Roboto" panose="02000000000000000000" pitchFamily="2" charset="0"/>
                <a:cs typeface="Arial"/>
              </a:rPr>
              <a:t>el primer nombre de la lista en el menú.</a:t>
            </a:r>
          </a:p>
          <a:p>
            <a:pPr>
              <a:lnSpc>
                <a:spcPct val="104000"/>
              </a:lnSpc>
              <a:buClr>
                <a:srgbClr val="000000"/>
              </a:buClr>
            </a:pPr>
            <a:endParaRPr lang="es-MX" sz="2600" b="0" strike="noStrike" spc="-1" dirty="0">
              <a:latin typeface="Roboto" panose="02000000000000000000" pitchFamily="2" charset="0"/>
              <a:ea typeface="Roboto" panose="02000000000000000000" pitchFamily="2" charset="0"/>
            </a:endParaRPr>
          </a:p>
          <a:p>
            <a:pPr>
              <a:lnSpc>
                <a:spcPct val="104000"/>
              </a:lnSpc>
            </a:pPr>
            <a:endParaRPr lang="es-MX" sz="2600" b="0" strike="noStrike" spc="-1" dirty="0">
              <a:latin typeface="Roboto" panose="02000000000000000000" pitchFamily="2" charset="0"/>
              <a:ea typeface="Roboto" panose="02000000000000000000" pitchFamily="2" charset="0"/>
            </a:endParaRPr>
          </a:p>
        </p:txBody>
      </p:sp>
      <p:pic>
        <p:nvPicPr>
          <p:cNvPr id="218" name="Content Placeholder 4"/>
          <p:cNvPicPr/>
          <p:nvPr/>
        </p:nvPicPr>
        <p:blipFill>
          <a:blip r:embed="rId3"/>
          <a:stretch>
            <a:fillRect/>
          </a:stretch>
        </p:blipFill>
        <p:spPr>
          <a:xfrm>
            <a:off x="415440" y="3006720"/>
            <a:ext cx="3336120" cy="2945880"/>
          </a:xfrm>
          <a:prstGeom prst="rect">
            <a:avLst/>
          </a:prstGeom>
          <a:ln w="9360">
            <a:solidFill>
              <a:srgbClr val="BFBFBF"/>
            </a:solidFill>
            <a:miter/>
          </a:ln>
        </p:spPr>
      </p:pic>
      <p:pic>
        <p:nvPicPr>
          <p:cNvPr id="219" name="Picture 7"/>
          <p:cNvPicPr/>
          <p:nvPr/>
        </p:nvPicPr>
        <p:blipFill>
          <a:blip r:embed="rId4"/>
          <a:stretch>
            <a:fillRect/>
          </a:stretch>
        </p:blipFill>
        <p:spPr>
          <a:xfrm>
            <a:off x="1499760" y="3736800"/>
            <a:ext cx="359640" cy="323280"/>
          </a:xfrm>
          <a:prstGeom prst="rect">
            <a:avLst/>
          </a:prstGeom>
          <a:ln w="25560">
            <a:noFill/>
          </a:ln>
        </p:spPr>
      </p:pic>
      <p:pic>
        <p:nvPicPr>
          <p:cNvPr id="220" name="Picture 8"/>
          <p:cNvPicPr/>
          <p:nvPr/>
        </p:nvPicPr>
        <p:blipFill>
          <a:blip r:embed="rId5"/>
          <a:stretch>
            <a:fillRect/>
          </a:stretch>
        </p:blipFill>
        <p:spPr>
          <a:xfrm>
            <a:off x="5436000" y="3006720"/>
            <a:ext cx="2784240" cy="3164400"/>
          </a:xfrm>
          <a:prstGeom prst="rect">
            <a:avLst/>
          </a:prstGeom>
          <a:ln w="9360">
            <a:solidFill>
              <a:srgbClr val="BFBFBF"/>
            </a:solidFill>
            <a:round/>
          </a:ln>
        </p:spPr>
      </p:pic>
      <p:pic>
        <p:nvPicPr>
          <p:cNvPr id="221" name="Picture 9"/>
          <p:cNvPicPr/>
          <p:nvPr/>
        </p:nvPicPr>
        <p:blipFill>
          <a:blip r:embed="rId4"/>
          <a:stretch>
            <a:fillRect/>
          </a:stretch>
        </p:blipFill>
        <p:spPr>
          <a:xfrm rot="10800000" flipH="1">
            <a:off x="5820120" y="4831560"/>
            <a:ext cx="215280" cy="193320"/>
          </a:xfrm>
          <a:prstGeom prst="rect">
            <a:avLst/>
          </a:prstGeom>
          <a:ln w="25560">
            <a:noFill/>
          </a:ln>
        </p:spPr>
      </p:pic>
      <p:sp>
        <p:nvSpPr>
          <p:cNvPr id="222" name="TextShape 4"/>
          <p:cNvSpPr txBox="1"/>
          <p:nvPr/>
        </p:nvSpPr>
        <p:spPr>
          <a:xfrm>
            <a:off x="398160" y="554760"/>
            <a:ext cx="8028000" cy="648000"/>
          </a:xfrm>
          <a:prstGeom prst="rect">
            <a:avLst/>
          </a:prstGeom>
          <a:noFill/>
          <a:ln w="25560">
            <a:noFill/>
          </a:ln>
        </p:spPr>
        <p:txBody>
          <a:bodyPr lIns="0" tIns="0" rIns="0" bIns="0" anchor="ctr">
            <a:normAutofit/>
          </a:bodyPr>
          <a:lstStyle/>
          <a:p>
            <a:pPr>
              <a:lnSpc>
                <a:spcPct val="100000"/>
              </a:lnSpc>
            </a:pPr>
            <a:r>
              <a:rPr lang="es-MX" sz="2800" b="0" i="0" strike="noStrike" cap="none" baseline="0">
                <a:solidFill>
                  <a:srgbClr val="FF5050"/>
                </a:solidFill>
                <a:effectLst/>
                <a:latin typeface="Playfair Display" pitchFamily="2" charset="0"/>
                <a:ea typeface="Arial"/>
                <a:cs typeface="Arial"/>
              </a:rPr>
              <a:t>Completar el análisis de la red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3"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35831F67-BD12-4BB2-9474-F590871D9547}" type="slidenum">
              <a:rPr lang="en-US" sz="1200" b="0" strike="noStrike" spc="-1">
                <a:solidFill>
                  <a:srgbClr val="FFFFFF"/>
                </a:solidFill>
                <a:latin typeface="Arial"/>
                <a:ea typeface="ヒラギノ角ゴ Pro W3"/>
              </a:rPr>
              <a:t>17</a:t>
            </a:fld>
            <a:endParaRPr lang="es-MX" sz="1200" b="0" strike="noStrike" spc="-1">
              <a:latin typeface="Arial"/>
            </a:endParaRPr>
          </a:p>
        </p:txBody>
      </p:sp>
      <p:sp>
        <p:nvSpPr>
          <p:cNvPr id="224" name="TextShape 2"/>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sp>
        <p:nvSpPr>
          <p:cNvPr id="225" name="TextShape 3"/>
          <p:cNvSpPr txBox="1"/>
          <p:nvPr/>
        </p:nvSpPr>
        <p:spPr>
          <a:xfrm>
            <a:off x="435960" y="1551240"/>
            <a:ext cx="4158000" cy="4156920"/>
          </a:xfrm>
          <a:prstGeom prst="rect">
            <a:avLst/>
          </a:prstGeom>
          <a:noFill/>
          <a:ln w="25560">
            <a:noFill/>
          </a:ln>
        </p:spPr>
        <p:txBody>
          <a:bodyPr>
            <a:normAutofit fontScale="97500" lnSpcReduction="10000"/>
          </a:bodyPr>
          <a:lstStyle/>
          <a:p>
            <a:pPr>
              <a:lnSpc>
                <a:spcPct val="90000"/>
              </a:lnSpc>
              <a:spcBef>
                <a:spcPts val="1001"/>
              </a:spcBef>
            </a:pPr>
            <a:r>
              <a:rPr lang="es-MX" sz="1740" b="0" i="0" strike="noStrike" cap="none" spc="-1" baseline="0" dirty="0">
                <a:solidFill>
                  <a:srgbClr val="000000"/>
                </a:solidFill>
                <a:effectLst/>
                <a:latin typeface="Roboto" panose="02000000000000000000" pitchFamily="2" charset="0"/>
                <a:ea typeface="Roboto" panose="02000000000000000000" pitchFamily="2" charset="0"/>
                <a:cs typeface="Arial"/>
              </a:rPr>
              <a:t>Paso 5: Contando las ocurrencias</a:t>
            </a:r>
          </a:p>
          <a:p>
            <a:pPr>
              <a:lnSpc>
                <a:spcPct val="90000"/>
              </a:lnSpc>
              <a:spcBef>
                <a:spcPts val="1001"/>
              </a:spcBef>
            </a:pPr>
            <a:r>
              <a:rPr lang="en-GB" sz="1740" b="0" strike="noStrike" spc="-1" dirty="0">
                <a:solidFill>
                  <a:srgbClr val="000000"/>
                </a:solidFill>
                <a:latin typeface="Roboto" panose="02000000000000000000" pitchFamily="2" charset="0"/>
                <a:ea typeface="Roboto" panose="02000000000000000000" pitchFamily="2" charset="0"/>
              </a:rPr>
              <a:t> </a:t>
            </a:r>
            <a:endParaRPr lang="es-MX" sz="1740" b="0" strike="noStrike" spc="-1" dirty="0">
              <a:latin typeface="Roboto" panose="02000000000000000000" pitchFamily="2" charset="0"/>
              <a:ea typeface="Roboto" panose="02000000000000000000" pitchFamily="2" charset="0"/>
            </a:endParaRPr>
          </a:p>
          <a:p>
            <a:pPr>
              <a:lnSpc>
                <a:spcPct val="90000"/>
              </a:lnSpc>
              <a:spcBef>
                <a:spcPts val="1001"/>
              </a:spcBef>
            </a:pPr>
            <a:r>
              <a:rPr lang="es-MX" sz="1740" b="0" i="0" strike="noStrike" cap="none" spc="-1" baseline="0" dirty="0">
                <a:solidFill>
                  <a:srgbClr val="000000"/>
                </a:solidFill>
                <a:effectLst/>
                <a:latin typeface="Roboto" panose="02000000000000000000" pitchFamily="2" charset="0"/>
                <a:ea typeface="Roboto" panose="02000000000000000000" pitchFamily="2" charset="0"/>
                <a:cs typeface="Arial"/>
              </a:rPr>
              <a:t>1. Cuente el número de veces que la persona ha sido identificada. </a:t>
            </a:r>
          </a:p>
          <a:p>
            <a:pPr>
              <a:lnSpc>
                <a:spcPct val="90000"/>
              </a:lnSpc>
              <a:spcBef>
                <a:spcPts val="1001"/>
              </a:spcBef>
            </a:pPr>
            <a:r>
              <a:rPr lang="en-GB" sz="1740" b="0" strike="noStrike" spc="-1" dirty="0">
                <a:solidFill>
                  <a:srgbClr val="000000"/>
                </a:solidFill>
                <a:latin typeface="Roboto" panose="02000000000000000000" pitchFamily="2" charset="0"/>
                <a:ea typeface="Roboto" panose="02000000000000000000" pitchFamily="2" charset="0"/>
              </a:rPr>
              <a:t> </a:t>
            </a:r>
            <a:endParaRPr lang="es-MX" sz="1740" b="0" strike="noStrike" spc="-1" dirty="0">
              <a:latin typeface="Roboto" panose="02000000000000000000" pitchFamily="2" charset="0"/>
              <a:ea typeface="Roboto" panose="02000000000000000000" pitchFamily="2" charset="0"/>
            </a:endParaRPr>
          </a:p>
          <a:p>
            <a:pPr marL="343080" indent="-343080">
              <a:lnSpc>
                <a:spcPts val="1599"/>
              </a:lnSpc>
              <a:spcBef>
                <a:spcPts val="1001"/>
              </a:spcBef>
              <a:buClr>
                <a:srgbClr val="98002E"/>
              </a:buClr>
              <a:buFont typeface="Symbol" charset="2"/>
              <a:buChar char=""/>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Es posible que deba contabilizar a más de una persona con el mismo nombre.</a:t>
            </a:r>
          </a:p>
          <a:p>
            <a:pPr marL="343080" indent="-343080">
              <a:lnSpc>
                <a:spcPts val="1599"/>
              </a:lnSpc>
              <a:spcBef>
                <a:spcPts val="1001"/>
              </a:spcBef>
              <a:buClr>
                <a:srgbClr val="98002E"/>
              </a:buClr>
              <a:buFont typeface="Symbol" charset="2"/>
              <a:buChar char=""/>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Es posible que desee etiquetarlos Juan Pérez A y Juan Pérez B.</a:t>
            </a:r>
          </a:p>
          <a:p>
            <a:pPr marL="457200" lvl="1">
              <a:lnSpc>
                <a:spcPts val="1599"/>
              </a:lnSpc>
              <a:spcBef>
                <a:spcPts val="499"/>
              </a:spcBef>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a:lnSpc>
                <a:spcPct val="90000"/>
              </a:lnSpc>
              <a:spcBef>
                <a:spcPts val="1001"/>
              </a:spcBef>
            </a:pPr>
            <a:r>
              <a:rPr lang="es-MX" sz="1740" b="0" i="0" strike="noStrike" cap="none" spc="-1" baseline="0" dirty="0">
                <a:solidFill>
                  <a:srgbClr val="000000"/>
                </a:solidFill>
                <a:effectLst/>
                <a:latin typeface="Roboto" panose="02000000000000000000" pitchFamily="2" charset="0"/>
                <a:ea typeface="Roboto" panose="02000000000000000000" pitchFamily="2" charset="0"/>
                <a:cs typeface="Arial"/>
              </a:rPr>
              <a:t>2. En la segunda tabla que se encuentra a la derecha de la primera tabla, complete las columnas en consecuencia.</a:t>
            </a:r>
            <a:endParaRPr lang="es-MX" sz="2400" b="0" strike="noStrike" spc="-1" dirty="0">
              <a:latin typeface="Roboto" panose="02000000000000000000" pitchFamily="2" charset="0"/>
              <a:ea typeface="Roboto" panose="02000000000000000000" pitchFamily="2" charset="0"/>
            </a:endParaRPr>
          </a:p>
          <a:p>
            <a:pPr>
              <a:lnSpc>
                <a:spcPct val="90000"/>
              </a:lnSpc>
              <a:spcBef>
                <a:spcPts val="1001"/>
              </a:spcBef>
            </a:pPr>
            <a:r>
              <a:rPr lang="en-GB" sz="2400" b="1" strike="noStrike" spc="-1" dirty="0">
                <a:solidFill>
                  <a:srgbClr val="01BED4"/>
                </a:solidFill>
                <a:latin typeface="Roboto" panose="02000000000000000000" pitchFamily="2" charset="0"/>
                <a:ea typeface="Roboto" panose="02000000000000000000" pitchFamily="2" charset="0"/>
              </a:rPr>
              <a:t> </a:t>
            </a:r>
            <a:endParaRPr lang="es-MX" sz="2400" b="0" strike="noStrike" spc="-1" dirty="0">
              <a:latin typeface="Roboto" panose="02000000000000000000" pitchFamily="2" charset="0"/>
              <a:ea typeface="Roboto" panose="02000000000000000000" pitchFamily="2" charset="0"/>
            </a:endParaRPr>
          </a:p>
        </p:txBody>
      </p:sp>
      <p:pic>
        <p:nvPicPr>
          <p:cNvPr id="226" name="Content Placeholder 4"/>
          <p:cNvPicPr/>
          <p:nvPr/>
        </p:nvPicPr>
        <p:blipFill>
          <a:blip r:embed="rId3"/>
          <a:srcRect t="5370"/>
          <a:stretch>
            <a:fillRect/>
          </a:stretch>
        </p:blipFill>
        <p:spPr>
          <a:xfrm>
            <a:off x="4860000" y="1551240"/>
            <a:ext cx="3878640" cy="1975680"/>
          </a:xfrm>
          <a:prstGeom prst="rect">
            <a:avLst/>
          </a:prstGeom>
          <a:ln w="9360">
            <a:solidFill>
              <a:srgbClr val="BFBFBF"/>
            </a:solidFill>
            <a:round/>
          </a:ln>
        </p:spPr>
      </p:pic>
      <p:pic>
        <p:nvPicPr>
          <p:cNvPr id="227" name="Picture 7"/>
          <p:cNvPicPr/>
          <p:nvPr/>
        </p:nvPicPr>
        <p:blipFill>
          <a:blip r:embed="rId4"/>
          <a:srcRect t="5436"/>
          <a:stretch>
            <a:fillRect/>
          </a:stretch>
        </p:blipFill>
        <p:spPr>
          <a:xfrm>
            <a:off x="4860000" y="3689640"/>
            <a:ext cx="3860640" cy="2018520"/>
          </a:xfrm>
          <a:prstGeom prst="rect">
            <a:avLst/>
          </a:prstGeom>
          <a:ln w="25560">
            <a:noFill/>
          </a:ln>
        </p:spPr>
      </p:pic>
      <p:sp>
        <p:nvSpPr>
          <p:cNvPr id="228" name="TextShape 4"/>
          <p:cNvSpPr txBox="1"/>
          <p:nvPr/>
        </p:nvSpPr>
        <p:spPr>
          <a:xfrm>
            <a:off x="443520" y="463680"/>
            <a:ext cx="8028000" cy="648000"/>
          </a:xfrm>
          <a:prstGeom prst="rect">
            <a:avLst/>
          </a:prstGeom>
          <a:noFill/>
          <a:ln w="25560">
            <a:noFill/>
          </a:ln>
        </p:spPr>
        <p:txBody>
          <a:bodyPr lIns="0" tIns="0" rIns="0" bIns="0" anchor="ctr">
            <a:normAutofit/>
          </a:bodyPr>
          <a:lstStyle/>
          <a:p>
            <a:pPr>
              <a:lnSpc>
                <a:spcPct val="100000"/>
              </a:lnSpc>
            </a:pPr>
            <a:r>
              <a:rPr lang="es-MX" sz="2800" b="0" i="0" strike="noStrike" cap="none" baseline="0" dirty="0">
                <a:solidFill>
                  <a:srgbClr val="FF5050"/>
                </a:solidFill>
                <a:effectLst/>
                <a:latin typeface="Playfair Display" pitchFamily="2" charset="0"/>
                <a:ea typeface="Arial"/>
                <a:cs typeface="Arial"/>
              </a:rPr>
              <a:t>Completar el análisis de la red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9"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C46F0736-6080-4EAB-8E47-049B43CB8031}" type="slidenum">
              <a:rPr lang="en-US" sz="1200" b="0" strike="noStrike" spc="-1">
                <a:solidFill>
                  <a:srgbClr val="FFFFFF"/>
                </a:solidFill>
                <a:latin typeface="Arial"/>
                <a:ea typeface="ヒラギノ角ゴ Pro W3"/>
              </a:rPr>
              <a:t>18</a:t>
            </a:fld>
            <a:endParaRPr lang="es-MX" sz="1200" b="0" strike="noStrike" spc="-1">
              <a:latin typeface="Arial"/>
            </a:endParaRPr>
          </a:p>
        </p:txBody>
      </p:sp>
      <p:sp>
        <p:nvSpPr>
          <p:cNvPr id="230" name="TextShape 2"/>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pic>
        <p:nvPicPr>
          <p:cNvPr id="231" name="Content Placeholder 5"/>
          <p:cNvPicPr/>
          <p:nvPr/>
        </p:nvPicPr>
        <p:blipFill>
          <a:blip r:embed="rId3"/>
          <a:srcRect t="21293" r="3301"/>
          <a:stretch>
            <a:fillRect/>
          </a:stretch>
        </p:blipFill>
        <p:spPr>
          <a:xfrm>
            <a:off x="4367880" y="4027320"/>
            <a:ext cx="4553280" cy="2035800"/>
          </a:xfrm>
          <a:prstGeom prst="rect">
            <a:avLst/>
          </a:prstGeom>
          <a:ln w="12600">
            <a:solidFill>
              <a:srgbClr val="BFBFBF"/>
            </a:solidFill>
            <a:miter/>
          </a:ln>
        </p:spPr>
      </p:pic>
      <p:sp>
        <p:nvSpPr>
          <p:cNvPr id="232" name="TextShape 3"/>
          <p:cNvSpPr txBox="1"/>
          <p:nvPr/>
        </p:nvSpPr>
        <p:spPr>
          <a:xfrm>
            <a:off x="395640" y="1917000"/>
            <a:ext cx="3792240" cy="3720240"/>
          </a:xfrm>
          <a:prstGeom prst="rect">
            <a:avLst/>
          </a:prstGeom>
          <a:noFill/>
          <a:ln>
            <a:noFill/>
          </a:ln>
        </p:spPr>
        <p:txBody>
          <a:bodyPr lIns="0" tIns="0" rIns="0" bIns="0">
            <a:normAutofit/>
          </a:bodyPr>
          <a:lstStyle/>
          <a:p>
            <a:pPr>
              <a:lnSpc>
                <a:spcPct val="114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Paso 6: Repita para todos los contactos</a:t>
            </a:r>
          </a:p>
          <a:p>
            <a:pPr>
              <a:lnSpc>
                <a:spcPct val="114000"/>
              </a:lnSpc>
            </a:pPr>
            <a:endParaRPr lang="es-MX" sz="1600" b="0" strike="noStrike" spc="-1" dirty="0">
              <a:latin typeface="Roboto" panose="02000000000000000000" pitchFamily="2" charset="0"/>
              <a:ea typeface="Roboto" panose="02000000000000000000" pitchFamily="2" charset="0"/>
            </a:endParaRPr>
          </a:p>
          <a:p>
            <a:pPr marL="457200" indent="-457200">
              <a:lnSpc>
                <a:spcPct val="114000"/>
              </a:lnSpc>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Vuelva a la primera tabla y seleccione la pestaña desplegable en la primera columna de la tabla.</a:t>
            </a:r>
            <a:endParaRPr lang="es-MX" sz="1600" b="0" strike="noStrike" spc="-1" dirty="0">
              <a:latin typeface="Roboto" panose="02000000000000000000" pitchFamily="2" charset="0"/>
              <a:ea typeface="Roboto" panose="02000000000000000000" pitchFamily="2" charset="0"/>
            </a:endParaRPr>
          </a:p>
          <a:p>
            <a:pPr marL="457200" indent="-457200">
              <a:lnSpc>
                <a:spcPct val="114000"/>
              </a:lnSpc>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Seleccione la opción 'Seleccionar todo'. Esto traerá todos los nombres a la vista.</a:t>
            </a:r>
            <a:endParaRPr lang="es-MX" sz="1600" b="0" strike="noStrike" spc="-1" dirty="0">
              <a:latin typeface="Roboto" panose="02000000000000000000" pitchFamily="2" charset="0"/>
              <a:ea typeface="Roboto" panose="02000000000000000000" pitchFamily="2" charset="0"/>
            </a:endParaRPr>
          </a:p>
          <a:p>
            <a:pPr marL="457200" indent="-457200">
              <a:lnSpc>
                <a:spcPct val="114000"/>
              </a:lnSpc>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Repita este proceso hasta que se hayan documentado todos los nombres en la segunda tabla.</a:t>
            </a:r>
          </a:p>
          <a:p>
            <a:pPr>
              <a:lnSpc>
                <a:spcPct val="114000"/>
              </a:lnSpc>
            </a:pPr>
            <a:endParaRPr lang="es-MX" sz="1600" b="0" strike="noStrike" spc="-1" dirty="0">
              <a:latin typeface="Roboto" panose="02000000000000000000" pitchFamily="2" charset="0"/>
              <a:ea typeface="Roboto" panose="02000000000000000000" pitchFamily="2" charset="0"/>
            </a:endParaRPr>
          </a:p>
          <a:p>
            <a:pPr>
              <a:lnSpc>
                <a:spcPct val="114000"/>
              </a:lnSpc>
            </a:pPr>
            <a:endParaRPr lang="es-MX" sz="1600" b="0" strike="noStrike" spc="-1" dirty="0">
              <a:latin typeface="Roboto" panose="02000000000000000000" pitchFamily="2" charset="0"/>
              <a:ea typeface="Roboto" panose="02000000000000000000" pitchFamily="2" charset="0"/>
            </a:endParaRPr>
          </a:p>
        </p:txBody>
      </p:sp>
      <p:sp>
        <p:nvSpPr>
          <p:cNvPr id="233" name="TextShape 4"/>
          <p:cNvSpPr txBox="1"/>
          <p:nvPr/>
        </p:nvSpPr>
        <p:spPr>
          <a:xfrm>
            <a:off x="353880" y="528480"/>
            <a:ext cx="8028000" cy="648000"/>
          </a:xfrm>
          <a:prstGeom prst="rect">
            <a:avLst/>
          </a:prstGeom>
          <a:noFill/>
          <a:ln w="25560">
            <a:noFill/>
          </a:ln>
        </p:spPr>
        <p:txBody>
          <a:bodyPr lIns="0" tIns="0" rIns="0" bIns="0" anchor="ctr">
            <a:normAutofit/>
          </a:bodyPr>
          <a:lstStyle/>
          <a:p>
            <a:pPr>
              <a:lnSpc>
                <a:spcPct val="100000"/>
              </a:lnSpc>
            </a:pPr>
            <a:r>
              <a:rPr lang="es-MX" sz="2800" b="0" i="0" strike="noStrike" cap="none" baseline="0">
                <a:solidFill>
                  <a:srgbClr val="FF5050"/>
                </a:solidFill>
                <a:effectLst/>
                <a:latin typeface="Playfair Display" pitchFamily="2" charset="0"/>
                <a:ea typeface="Arial"/>
                <a:cs typeface="Arial"/>
              </a:rPr>
              <a:t>Completar el análisis de la red </a:t>
            </a:r>
          </a:p>
        </p:txBody>
      </p:sp>
      <p:pic>
        <p:nvPicPr>
          <p:cNvPr id="234" name="Content Placeholder 4"/>
          <p:cNvPicPr/>
          <p:nvPr/>
        </p:nvPicPr>
        <p:blipFill>
          <a:blip r:embed="rId4"/>
          <a:stretch>
            <a:fillRect/>
          </a:stretch>
        </p:blipFill>
        <p:spPr>
          <a:xfrm>
            <a:off x="6017040" y="872640"/>
            <a:ext cx="2312640" cy="2974320"/>
          </a:xfrm>
          <a:prstGeom prst="rect">
            <a:avLst/>
          </a:prstGeom>
          <a:ln w="9360">
            <a:solidFill>
              <a:srgbClr val="BFBFBF"/>
            </a:solidFill>
            <a:round/>
          </a:ln>
        </p:spPr>
      </p:pic>
      <p:sp>
        <p:nvSpPr>
          <p:cNvPr id="235" name="TextShape 5"/>
          <p:cNvSpPr txBox="1"/>
          <p:nvPr/>
        </p:nvSpPr>
        <p:spPr>
          <a:xfrm>
            <a:off x="6890400" y="1778400"/>
            <a:ext cx="332280" cy="276840"/>
          </a:xfrm>
          <a:prstGeom prst="rect">
            <a:avLst/>
          </a:prstGeom>
          <a:noFill/>
          <a:ln>
            <a:noFill/>
          </a:ln>
        </p:spPr>
        <p:txBody>
          <a:bodyPr>
            <a:noAutofit/>
          </a:bodyPr>
          <a:lstStyle/>
          <a:p>
            <a:pPr>
              <a:lnSpc>
                <a:spcPct val="100000"/>
              </a:lnSpc>
            </a:pPr>
            <a:r>
              <a:rPr lang="es-MX" sz="1200" b="1" i="0" strike="noStrike" cap="none" spc="-1" baseline="0">
                <a:solidFill>
                  <a:srgbClr val="F47B20"/>
                </a:solidFill>
                <a:effectLst/>
                <a:latin typeface="Arial"/>
                <a:ea typeface="Arial"/>
                <a:cs typeface="Arial"/>
              </a:rPr>
              <a:t>1.</a:t>
            </a:r>
          </a:p>
        </p:txBody>
      </p:sp>
      <p:pic>
        <p:nvPicPr>
          <p:cNvPr id="236" name="Picture 10"/>
          <p:cNvPicPr/>
          <p:nvPr/>
        </p:nvPicPr>
        <p:blipFill>
          <a:blip r:embed="rId5"/>
          <a:stretch>
            <a:fillRect/>
          </a:stretch>
        </p:blipFill>
        <p:spPr>
          <a:xfrm>
            <a:off x="7302240" y="1535400"/>
            <a:ext cx="304200" cy="273240"/>
          </a:xfrm>
          <a:prstGeom prst="rect">
            <a:avLst/>
          </a:prstGeom>
          <a:ln w="25560">
            <a:noFill/>
          </a:ln>
        </p:spPr>
      </p:pic>
      <p:sp>
        <p:nvSpPr>
          <p:cNvPr id="237" name="TextShape 6"/>
          <p:cNvSpPr txBox="1"/>
          <p:nvPr/>
        </p:nvSpPr>
        <p:spPr>
          <a:xfrm>
            <a:off x="6017040" y="2421000"/>
            <a:ext cx="412200" cy="276840"/>
          </a:xfrm>
          <a:prstGeom prst="rect">
            <a:avLst/>
          </a:prstGeom>
          <a:noFill/>
          <a:ln>
            <a:noFill/>
          </a:ln>
        </p:spPr>
        <p:txBody>
          <a:bodyPr>
            <a:noAutofit/>
          </a:bodyPr>
          <a:lstStyle/>
          <a:p>
            <a:pPr>
              <a:lnSpc>
                <a:spcPct val="100000"/>
              </a:lnSpc>
            </a:pPr>
            <a:r>
              <a:rPr lang="es-MX" sz="1200" b="1" i="0" strike="noStrike" cap="none" spc="-1" baseline="0">
                <a:solidFill>
                  <a:srgbClr val="F47B20"/>
                </a:solidFill>
                <a:effectLst/>
                <a:latin typeface="Arial"/>
                <a:ea typeface="Arial"/>
                <a:cs typeface="Arial"/>
              </a:rPr>
              <a:t>2.</a:t>
            </a:r>
          </a:p>
        </p:txBody>
      </p:sp>
      <p:pic>
        <p:nvPicPr>
          <p:cNvPr id="238" name="Picture 12"/>
          <p:cNvPicPr/>
          <p:nvPr/>
        </p:nvPicPr>
        <p:blipFill>
          <a:blip r:embed="rId5"/>
          <a:stretch>
            <a:fillRect/>
          </a:stretch>
        </p:blipFill>
        <p:spPr>
          <a:xfrm>
            <a:off x="6333120" y="2642040"/>
            <a:ext cx="192600" cy="173160"/>
          </a:xfrm>
          <a:prstGeom prst="rect">
            <a:avLst/>
          </a:prstGeom>
          <a:ln w="25560">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0"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15C7D793-BACD-4D77-877E-3E75D8B9255A}" type="slidenum">
              <a:rPr lang="en-US" sz="1200" b="0" strike="noStrike" spc="-1">
                <a:solidFill>
                  <a:srgbClr val="FFFFFF"/>
                </a:solidFill>
                <a:latin typeface="Arial"/>
                <a:ea typeface="ヒラギノ角ゴ Pro W3"/>
              </a:rPr>
              <a:t>19</a:t>
            </a:fld>
            <a:endParaRPr lang="es-MX" sz="1200" b="0" strike="noStrike" spc="-1">
              <a:latin typeface="Arial"/>
            </a:endParaRPr>
          </a:p>
        </p:txBody>
      </p:sp>
      <p:sp>
        <p:nvSpPr>
          <p:cNvPr id="241" name="TextShape 2"/>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sp>
        <p:nvSpPr>
          <p:cNvPr id="242" name="TextShape 3"/>
          <p:cNvSpPr txBox="1"/>
          <p:nvPr/>
        </p:nvSpPr>
        <p:spPr>
          <a:xfrm>
            <a:off x="485640" y="370080"/>
            <a:ext cx="7794000" cy="486000"/>
          </a:xfrm>
          <a:prstGeom prst="rect">
            <a:avLst/>
          </a:prstGeom>
          <a:noFill/>
          <a:ln w="25560">
            <a:noFill/>
          </a:ln>
        </p:spPr>
        <p:txBody>
          <a:bodyPr lIns="0" tIns="0" rIns="0" bIns="0" anchor="ctr">
            <a:normAutofit/>
          </a:bodyPr>
          <a:lstStyle/>
          <a:p>
            <a:pPr>
              <a:lnSpc>
                <a:spcPct val="100000"/>
              </a:lnSpc>
            </a:pPr>
            <a:r>
              <a:rPr lang="es-MX" sz="2800" b="0" i="0" strike="noStrike" cap="none" baseline="0">
                <a:solidFill>
                  <a:srgbClr val="FF5050"/>
                </a:solidFill>
                <a:effectLst/>
                <a:latin typeface="Playfair Display" pitchFamily="2" charset="0"/>
                <a:ea typeface="Arial"/>
                <a:cs typeface="Arial"/>
              </a:rPr>
              <a:t>Completar el análisis de la red </a:t>
            </a:r>
          </a:p>
        </p:txBody>
      </p:sp>
      <p:sp>
        <p:nvSpPr>
          <p:cNvPr id="243" name="TextShape 4"/>
          <p:cNvSpPr txBox="1"/>
          <p:nvPr/>
        </p:nvSpPr>
        <p:spPr>
          <a:xfrm>
            <a:off x="485640" y="1052736"/>
            <a:ext cx="3017160" cy="4793328"/>
          </a:xfrm>
          <a:prstGeom prst="rect">
            <a:avLst/>
          </a:prstGeom>
          <a:noFill/>
          <a:ln>
            <a:noFill/>
          </a:ln>
        </p:spPr>
        <p:txBody>
          <a:bodyPr lIns="0" tIns="0" rIns="0" bIns="0">
            <a:noAutofit/>
          </a:bodyPr>
          <a:lstStyle/>
          <a:p>
            <a:pPr>
              <a:lnSpc>
                <a:spcPct val="114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Paso 7: Analizar las organizaciones</a:t>
            </a:r>
          </a:p>
          <a:p>
            <a:pPr marL="4680" indent="-4680">
              <a:lnSpc>
                <a:spcPct val="114000"/>
              </a:lnSpc>
            </a:pPr>
            <a:endParaRPr lang="es-MX" sz="1600" b="0" strike="noStrike" spc="-1" dirty="0">
              <a:latin typeface="Roboto" panose="02000000000000000000" pitchFamily="2" charset="0"/>
              <a:ea typeface="Roboto" panose="02000000000000000000" pitchFamily="2" charset="0"/>
            </a:endParaRPr>
          </a:p>
          <a:p>
            <a:pPr marL="457200" indent="-457200">
              <a:lnSpc>
                <a:spcPct val="114000"/>
              </a:lnSpc>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En la segunda tabla utilice la pestaña de filtro en la columna 'Nombre de las personas'.</a:t>
            </a:r>
            <a:endParaRPr lang="es-MX" sz="1600" b="0" strike="noStrike" spc="-1" dirty="0">
              <a:latin typeface="Roboto" panose="02000000000000000000" pitchFamily="2" charset="0"/>
              <a:ea typeface="Roboto" panose="02000000000000000000" pitchFamily="2" charset="0"/>
            </a:endParaRPr>
          </a:p>
          <a:p>
            <a:pPr marL="457200" indent="-457200">
              <a:lnSpc>
                <a:spcPct val="114000"/>
              </a:lnSpc>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Anule la selección de las filas en blanco.</a:t>
            </a:r>
            <a:endParaRPr lang="es-MX" sz="1600" b="0" strike="noStrike" spc="-1" dirty="0">
              <a:latin typeface="Roboto" panose="02000000000000000000" pitchFamily="2" charset="0"/>
              <a:ea typeface="Roboto" panose="02000000000000000000" pitchFamily="2" charset="0"/>
            </a:endParaRPr>
          </a:p>
          <a:p>
            <a:pPr marL="457200" indent="-457200">
              <a:lnSpc>
                <a:spcPct val="114000"/>
              </a:lnSpc>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En la primera tabla, seleccione la pestaña de filtro en la columna 'Organización'.</a:t>
            </a:r>
            <a:endParaRPr lang="es-MX" sz="1600" b="0" strike="noStrike" spc="-1" dirty="0">
              <a:latin typeface="Roboto" panose="02000000000000000000" pitchFamily="2" charset="0"/>
              <a:ea typeface="Roboto" panose="02000000000000000000" pitchFamily="2" charset="0"/>
            </a:endParaRPr>
          </a:p>
          <a:p>
            <a:pPr marL="457200" indent="-457200">
              <a:lnSpc>
                <a:spcPct val="114000"/>
              </a:lnSpc>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Seleccione cada organización a su vez para contar cuántas veces se han identificado en la red.</a:t>
            </a:r>
          </a:p>
        </p:txBody>
      </p:sp>
      <p:pic>
        <p:nvPicPr>
          <p:cNvPr id="38" name="Content Placeholder 9">
            <a:extLst>
              <a:ext uri="{FF2B5EF4-FFF2-40B4-BE49-F238E27FC236}">
                <a16:creationId xmlns:a16="http://schemas.microsoft.com/office/drawing/2014/main" id="{00000000-0000-0000-0000-000000000000}"/>
              </a:ext>
            </a:extLst>
          </p:cNvPr>
          <p:cNvPicPr>
            <a:picLocks noChangeAspect="1"/>
          </p:cNvPicPr>
          <p:nvPr/>
        </p:nvPicPr>
        <p:blipFill>
          <a:blip r:embed="rId3"/>
          <a:srcRect l="51556" t="7711" r="22530" b="27284"/>
          <a:stretch>
            <a:fillRect/>
          </a:stretch>
        </p:blipFill>
        <p:spPr>
          <a:xfrm>
            <a:off x="3823325" y="1062258"/>
            <a:ext cx="1605640" cy="2264411"/>
          </a:xfrm>
          <a:prstGeom prst="rect">
            <a:avLst/>
          </a:prstGeom>
          <a:ln w="9528">
            <a:solidFill>
              <a:srgbClr val="BFBFBF"/>
            </a:solidFill>
            <a:prstDash val="solid"/>
            <a:miter/>
          </a:ln>
        </p:spPr>
      </p:pic>
      <p:grpSp>
        <p:nvGrpSpPr>
          <p:cNvPr id="39" name="Group 9"/>
          <p:cNvGrpSpPr/>
          <p:nvPr/>
        </p:nvGrpSpPr>
        <p:grpSpPr>
          <a:xfrm>
            <a:off x="3463756" y="3563864"/>
            <a:ext cx="5557777" cy="2697489"/>
            <a:chOff x="3463756" y="3563864"/>
            <a:chExt cx="5557777" cy="2697489"/>
          </a:xfrm>
        </p:grpSpPr>
        <p:pic>
          <p:nvPicPr>
            <p:cNvPr id="40" name="Picture 10">
              <a:extLst>
                <a:ext uri="{FF2B5EF4-FFF2-40B4-BE49-F238E27FC236}">
                  <a16:creationId xmlns:a16="http://schemas.microsoft.com/office/drawing/2014/main" id="{00000000-0000-0000-0000-000000000000}"/>
                </a:ext>
              </a:extLst>
            </p:cNvPr>
            <p:cNvPicPr>
              <a:picLocks noChangeAspect="1"/>
            </p:cNvPicPr>
            <p:nvPr/>
          </p:nvPicPr>
          <p:blipFill>
            <a:blip r:embed="rId4"/>
            <a:srcRect l="9573" t="38661" r="66934" b="5089"/>
            <a:stretch>
              <a:fillRect/>
            </a:stretch>
          </p:blipFill>
          <p:spPr>
            <a:xfrm>
              <a:off x="7159907" y="3695620"/>
              <a:ext cx="1861626" cy="2476030"/>
            </a:xfrm>
            <a:prstGeom prst="rect">
              <a:avLst/>
            </a:prstGeom>
            <a:noFill/>
            <a:ln w="9528" cap="flat">
              <a:solidFill>
                <a:srgbClr val="BFBFBF"/>
              </a:solidFill>
              <a:prstDash val="solid"/>
            </a:ln>
          </p:spPr>
        </p:pic>
        <p:grpSp>
          <p:nvGrpSpPr>
            <p:cNvPr id="41" name="Group 11"/>
            <p:cNvGrpSpPr/>
            <p:nvPr/>
          </p:nvGrpSpPr>
          <p:grpSpPr>
            <a:xfrm>
              <a:off x="3463756" y="3563864"/>
              <a:ext cx="4998091" cy="2697489"/>
              <a:chOff x="3463756" y="3563864"/>
              <a:chExt cx="4998091" cy="2697489"/>
            </a:xfrm>
          </p:grpSpPr>
          <p:pic>
            <p:nvPicPr>
              <p:cNvPr id="42" name="Picture 12">
                <a:extLst>
                  <a:ext uri="{FF2B5EF4-FFF2-40B4-BE49-F238E27FC236}">
                    <a16:creationId xmlns:a16="http://schemas.microsoft.com/office/drawing/2014/main" id="{00000000-0000-0000-0000-000000000000}"/>
                  </a:ext>
                </a:extLst>
              </p:cNvPr>
              <p:cNvPicPr>
                <a:picLocks noChangeAspect="1"/>
              </p:cNvPicPr>
              <p:nvPr/>
            </p:nvPicPr>
            <p:blipFill>
              <a:blip r:embed="rId5"/>
              <a:stretch>
                <a:fillRect/>
              </a:stretch>
            </p:blipFill>
            <p:spPr>
              <a:xfrm>
                <a:off x="3816925" y="3605918"/>
                <a:ext cx="2967575" cy="2655435"/>
              </a:xfrm>
              <a:prstGeom prst="rect">
                <a:avLst/>
              </a:prstGeom>
              <a:noFill/>
              <a:ln w="9528" cap="flat">
                <a:solidFill>
                  <a:srgbClr val="BFBFBF"/>
                </a:solidFill>
                <a:prstDash val="solid"/>
              </a:ln>
            </p:spPr>
          </p:pic>
          <p:pic>
            <p:nvPicPr>
              <p:cNvPr id="43" name="Picture 13">
                <a:extLst>
                  <a:ext uri="{FF2B5EF4-FFF2-40B4-BE49-F238E27FC236}">
                    <a16:creationId xmlns:a16="http://schemas.microsoft.com/office/drawing/2014/main" id="{00000000-0000-0000-0000-000000000000}"/>
                  </a:ext>
                </a:extLst>
              </p:cNvPr>
              <p:cNvPicPr>
                <a:picLocks noChangeAspect="1"/>
              </p:cNvPicPr>
              <p:nvPr/>
            </p:nvPicPr>
            <p:blipFill>
              <a:blip r:embed="rId6"/>
              <a:stretch>
                <a:fillRect/>
              </a:stretch>
            </p:blipFill>
            <p:spPr>
              <a:xfrm>
                <a:off x="5558811" y="4606116"/>
                <a:ext cx="309396" cy="225884"/>
              </a:xfrm>
              <a:prstGeom prst="rect">
                <a:avLst/>
              </a:prstGeom>
              <a:noFill/>
              <a:ln cap="flat">
                <a:noFill/>
              </a:ln>
            </p:spPr>
          </p:pic>
          <p:sp>
            <p:nvSpPr>
              <p:cNvPr id="44" name="Oval 14"/>
              <p:cNvSpPr/>
              <p:nvPr/>
            </p:nvSpPr>
            <p:spPr>
              <a:xfrm>
                <a:off x="7244946" y="4666521"/>
                <a:ext cx="1216901" cy="839080"/>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noFill/>
              <a:ln w="28575" cap="flat">
                <a:solidFill>
                  <a:srgbClr val="FF0000"/>
                </a:solid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2400" b="0" i="0" u="none" strike="noStrike" kern="1200" cap="none" spc="0" baseline="0">
                  <a:solidFill>
                    <a:srgbClr val="FFFFFF"/>
                  </a:solidFill>
                  <a:uFillTx/>
                  <a:latin typeface="Roboto" panose="02000000000000000000" pitchFamily="2" charset="0"/>
                  <a:ea typeface="Roboto" panose="02000000000000000000" pitchFamily="2" charset="0"/>
                </a:endParaRPr>
              </a:p>
            </p:txBody>
          </p:sp>
          <p:sp>
            <p:nvSpPr>
              <p:cNvPr id="45" name="TextBox 15"/>
              <p:cNvSpPr txBox="1"/>
              <p:nvPr/>
            </p:nvSpPr>
            <p:spPr>
              <a:xfrm>
                <a:off x="3463756" y="3563864"/>
                <a:ext cx="456084" cy="33855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00" b="0" i="0" u="none" strike="noStrike" kern="1200" cap="none" spc="0" baseline="0">
                    <a:solidFill>
                      <a:srgbClr val="000000"/>
                    </a:solidFill>
                    <a:uFillTx/>
                    <a:latin typeface="Roboto" panose="02000000000000000000" pitchFamily="2" charset="0"/>
                    <a:ea typeface="Roboto" panose="02000000000000000000" pitchFamily="2" charset="0"/>
                    <a:cs typeface="ヒラギノ角ゴ Pro W3" pitchFamily="80"/>
                  </a:rPr>
                  <a:t>3.</a:t>
                </a:r>
              </a:p>
            </p:txBody>
          </p:sp>
          <p:sp>
            <p:nvSpPr>
              <p:cNvPr id="46" name="TextBox 16"/>
              <p:cNvSpPr txBox="1"/>
              <p:nvPr/>
            </p:nvSpPr>
            <p:spPr>
              <a:xfrm>
                <a:off x="6788862" y="3756053"/>
                <a:ext cx="456084" cy="33855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00" b="0" i="0" u="none" strike="noStrike" kern="1200" cap="none" spc="0" baseline="0">
                    <a:solidFill>
                      <a:srgbClr val="000000"/>
                    </a:solidFill>
                    <a:uFillTx/>
                    <a:latin typeface="Roboto" panose="02000000000000000000" pitchFamily="2" charset="0"/>
                    <a:ea typeface="Roboto" panose="02000000000000000000" pitchFamily="2" charset="0"/>
                    <a:cs typeface="ヒラギノ角ゴ Pro W3" pitchFamily="80"/>
                  </a:rPr>
                  <a:t>4.</a:t>
                </a:r>
              </a:p>
            </p:txBody>
          </p:sp>
        </p:grpSp>
      </p:grpSp>
      <p:grpSp>
        <p:nvGrpSpPr>
          <p:cNvPr id="47" name="Group 17"/>
          <p:cNvGrpSpPr/>
          <p:nvPr/>
        </p:nvGrpSpPr>
        <p:grpSpPr>
          <a:xfrm>
            <a:off x="6157203" y="1038383"/>
            <a:ext cx="2501094" cy="2255175"/>
            <a:chOff x="6157203" y="1038383"/>
            <a:chExt cx="2501094" cy="2255175"/>
          </a:xfrm>
        </p:grpSpPr>
        <p:pic>
          <p:nvPicPr>
            <p:cNvPr id="48" name="Picture 19">
              <a:extLst>
                <a:ext uri="{FF2B5EF4-FFF2-40B4-BE49-F238E27FC236}">
                  <a16:creationId xmlns:a16="http://schemas.microsoft.com/office/drawing/2014/main" id="{00000000-0000-0000-0000-000000000000}"/>
                </a:ext>
              </a:extLst>
            </p:cNvPr>
            <p:cNvPicPr>
              <a:picLocks noChangeAspect="1"/>
            </p:cNvPicPr>
            <p:nvPr/>
          </p:nvPicPr>
          <p:blipFill>
            <a:blip r:embed="rId6"/>
            <a:stretch>
              <a:fillRect/>
            </a:stretch>
          </p:blipFill>
          <p:spPr>
            <a:xfrm>
              <a:off x="6352309" y="2759896"/>
              <a:ext cx="417130" cy="306927"/>
            </a:xfrm>
            <a:prstGeom prst="rect">
              <a:avLst/>
            </a:prstGeom>
            <a:noFill/>
            <a:ln cap="flat">
              <a:noFill/>
            </a:ln>
          </p:spPr>
        </p:pic>
        <p:sp>
          <p:nvSpPr>
            <p:cNvPr id="49" name="TextBox 20"/>
            <p:cNvSpPr txBox="1"/>
            <p:nvPr/>
          </p:nvSpPr>
          <p:spPr>
            <a:xfrm>
              <a:off x="6208830" y="2926811"/>
              <a:ext cx="423001" cy="27699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200" b="1" i="0" u="none" strike="noStrike" kern="1200" cap="none" spc="0" baseline="0">
                  <a:solidFill>
                    <a:srgbClr val="F47B20"/>
                  </a:solidFill>
                  <a:uFillTx/>
                  <a:latin typeface="Arial" pitchFamily="80"/>
                  <a:ea typeface="ヒラギノ角ゴ Pro W3" pitchFamily="80"/>
                  <a:cs typeface="ヒラギノ角ゴ Pro W3" pitchFamily="80"/>
                </a:rPr>
                <a:t>2.</a:t>
              </a:r>
            </a:p>
          </p:txBody>
        </p:sp>
        <p:pic>
          <p:nvPicPr>
            <p:cNvPr id="50" name="Picture 18">
              <a:extLst>
                <a:ext uri="{FF2B5EF4-FFF2-40B4-BE49-F238E27FC236}">
                  <a16:creationId xmlns:a16="http://schemas.microsoft.com/office/drawing/2014/main" id="{00000000-0000-0000-0000-000000000000}"/>
                </a:ext>
              </a:extLst>
            </p:cNvPr>
            <p:cNvPicPr>
              <a:picLocks noChangeAspect="1"/>
            </p:cNvPicPr>
            <p:nvPr/>
          </p:nvPicPr>
          <p:blipFill>
            <a:blip r:embed="rId7"/>
            <a:srcRect l="56459" t="41697" r="10611" b="5267"/>
            <a:stretch>
              <a:fillRect/>
            </a:stretch>
          </p:blipFill>
          <p:spPr>
            <a:xfrm>
              <a:off x="6157203" y="1038383"/>
              <a:ext cx="2501094" cy="2255175"/>
            </a:xfrm>
            <a:prstGeom prst="rect">
              <a:avLst/>
            </a:prstGeom>
            <a:noFill/>
            <a:ln w="9528" cap="flat">
              <a:solidFill>
                <a:srgbClr val="BFBFBF"/>
              </a:solidFill>
              <a:prstDash val="solid"/>
            </a:ln>
          </p:spPr>
        </p:pic>
      </p:grpSp>
      <p:sp>
        <p:nvSpPr>
          <p:cNvPr id="51" name="TextBox 22"/>
          <p:cNvSpPr txBox="1"/>
          <p:nvPr/>
        </p:nvSpPr>
        <p:spPr>
          <a:xfrm>
            <a:off x="3365750" y="1059698"/>
            <a:ext cx="530223" cy="33855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00" b="0" i="0" u="none" strike="noStrike" kern="1200" cap="none" spc="0" baseline="0" dirty="0">
                <a:solidFill>
                  <a:srgbClr val="000000"/>
                </a:solidFill>
                <a:uFillTx/>
                <a:latin typeface="Roboto" panose="02000000000000000000" pitchFamily="2" charset="0"/>
                <a:ea typeface="Roboto" panose="02000000000000000000" pitchFamily="2" charset="0"/>
                <a:cs typeface="ヒラギノ角ゴ Pro W3" pitchFamily="80"/>
              </a:rPr>
              <a:t>1.</a:t>
            </a:r>
          </a:p>
        </p:txBody>
      </p:sp>
      <p:pic>
        <p:nvPicPr>
          <p:cNvPr id="52" name="Picture 23">
            <a:extLst>
              <a:ext uri="{FF2B5EF4-FFF2-40B4-BE49-F238E27FC236}">
                <a16:creationId xmlns:a16="http://schemas.microsoft.com/office/drawing/2014/main" id="{00000000-0000-0000-0000-000000000000}"/>
              </a:ext>
            </a:extLst>
          </p:cNvPr>
          <p:cNvPicPr>
            <a:picLocks noChangeAspect="1"/>
          </p:cNvPicPr>
          <p:nvPr/>
        </p:nvPicPr>
        <p:blipFill>
          <a:blip r:embed="rId6"/>
          <a:stretch>
            <a:fillRect/>
          </a:stretch>
        </p:blipFill>
        <p:spPr>
          <a:xfrm>
            <a:off x="4517044" y="2418569"/>
            <a:ext cx="218203" cy="161236"/>
          </a:xfrm>
          <a:prstGeom prst="rect">
            <a:avLst/>
          </a:prstGeom>
          <a:noFill/>
          <a:ln cap="flat">
            <a:noFill/>
          </a:ln>
        </p:spPr>
      </p:pic>
      <p:sp>
        <p:nvSpPr>
          <p:cNvPr id="53" name="TextBox 24"/>
          <p:cNvSpPr txBox="1"/>
          <p:nvPr/>
        </p:nvSpPr>
        <p:spPr>
          <a:xfrm>
            <a:off x="5743200" y="1074209"/>
            <a:ext cx="530223" cy="33855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600" b="0" i="0" u="none" strike="noStrike" kern="1200" cap="none" spc="0" baseline="0">
                <a:solidFill>
                  <a:srgbClr val="000000"/>
                </a:solidFill>
                <a:uFillTx/>
                <a:latin typeface="Roboto" panose="02000000000000000000" pitchFamily="2" charset="0"/>
                <a:ea typeface="Roboto" panose="02000000000000000000" pitchFamily="2" charset="0"/>
                <a:cs typeface="ヒラギノ角ゴ Pro W3" pitchFamily="80"/>
              </a:rPr>
              <a:t>2.</a:t>
            </a:r>
          </a:p>
        </p:txBody>
      </p:sp>
      <p:pic>
        <p:nvPicPr>
          <p:cNvPr id="54" name="Picture 25">
            <a:extLst>
              <a:ext uri="{FF2B5EF4-FFF2-40B4-BE49-F238E27FC236}">
                <a16:creationId xmlns:a16="http://schemas.microsoft.com/office/drawing/2014/main" id="{00000000-0000-0000-0000-000000000000}"/>
              </a:ext>
            </a:extLst>
          </p:cNvPr>
          <p:cNvPicPr>
            <a:picLocks noChangeAspect="1"/>
          </p:cNvPicPr>
          <p:nvPr/>
        </p:nvPicPr>
        <p:blipFill>
          <a:blip r:embed="rId6"/>
          <a:stretch>
            <a:fillRect/>
          </a:stretch>
        </p:blipFill>
        <p:spPr>
          <a:xfrm>
            <a:off x="6446209" y="2830296"/>
            <a:ext cx="254422" cy="188000"/>
          </a:xfrm>
          <a:prstGeom prst="rect">
            <a:avLst/>
          </a:prstGeom>
          <a:noFill/>
          <a:ln cap="flat">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1"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622FEE8B-3186-4FD8-A893-0C48895AA3F6}" type="slidenum">
              <a:rPr lang="en-US" sz="1200" b="0" strike="noStrike" spc="-1">
                <a:solidFill>
                  <a:srgbClr val="FFFFFF"/>
                </a:solidFill>
                <a:latin typeface="Arial"/>
                <a:ea typeface="ヒラギノ角ゴ Pro W3"/>
              </a:rPr>
              <a:t>2</a:t>
            </a:fld>
            <a:endParaRPr lang="es-MX" sz="1200" b="0" strike="noStrike" spc="-1">
              <a:latin typeface="Arial"/>
            </a:endParaRPr>
          </a:p>
        </p:txBody>
      </p:sp>
      <p:sp>
        <p:nvSpPr>
          <p:cNvPr id="132" name="TextShape 2"/>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sp>
        <p:nvSpPr>
          <p:cNvPr id="133" name="TextShape 3"/>
          <p:cNvSpPr txBox="1"/>
          <p:nvPr/>
        </p:nvSpPr>
        <p:spPr>
          <a:xfrm>
            <a:off x="562680" y="548640"/>
            <a:ext cx="8028000" cy="648000"/>
          </a:xfrm>
          <a:prstGeom prst="rect">
            <a:avLst/>
          </a:prstGeom>
          <a:noFill/>
          <a:ln w="25560">
            <a:noFill/>
          </a:ln>
        </p:spPr>
        <p:txBody>
          <a:bodyPr lIns="0" tIns="0" rIns="0" bIns="0" anchor="ctr">
            <a:normAutofit/>
          </a:bodyPr>
          <a:lstStyle/>
          <a:p>
            <a:pPr>
              <a:lnSpc>
                <a:spcPct val="100000"/>
              </a:lnSpc>
            </a:pPr>
            <a:r>
              <a:rPr lang="es-MX" sz="2800" dirty="0">
                <a:solidFill>
                  <a:srgbClr val="FF5050"/>
                </a:solidFill>
                <a:latin typeface="Playfair Display" pitchFamily="2" charset="0"/>
                <a:ea typeface="Arial"/>
                <a:cs typeface="Arial"/>
              </a:rPr>
              <a:t>C</a:t>
            </a:r>
            <a:r>
              <a:rPr lang="es-MX" sz="2800" b="0" i="0" strike="noStrike" cap="none" baseline="0" dirty="0">
                <a:solidFill>
                  <a:srgbClr val="FF5050"/>
                </a:solidFill>
                <a:effectLst/>
                <a:latin typeface="Playfair Display" pitchFamily="2" charset="0"/>
                <a:ea typeface="Arial"/>
                <a:cs typeface="Arial"/>
              </a:rPr>
              <a:t>ontenido</a:t>
            </a:r>
          </a:p>
        </p:txBody>
      </p:sp>
      <p:sp>
        <p:nvSpPr>
          <p:cNvPr id="134" name="CustomShape 4"/>
          <p:cNvSpPr/>
          <p:nvPr/>
        </p:nvSpPr>
        <p:spPr>
          <a:xfrm>
            <a:off x="562680" y="1520640"/>
            <a:ext cx="7393680" cy="3816360"/>
          </a:xfrm>
          <a:custGeom>
            <a:avLst/>
            <a:gdLst/>
            <a:ahLst/>
            <a:cxnLst/>
            <a:rect l="0" t="0" r="r" b="b"/>
            <a:pathLst>
              <a:path w="20540" h="10603">
                <a:moveTo>
                  <a:pt x="1767" y="0"/>
                </a:moveTo>
                <a:lnTo>
                  <a:pt x="1767" y="0"/>
                </a:lnTo>
                <a:cubicBezTo>
                  <a:pt x="1457" y="0"/>
                  <a:pt x="1152" y="82"/>
                  <a:pt x="883" y="237"/>
                </a:cubicBezTo>
                <a:cubicBezTo>
                  <a:pt x="615" y="392"/>
                  <a:pt x="392" y="615"/>
                  <a:pt x="237" y="884"/>
                </a:cubicBezTo>
                <a:cubicBezTo>
                  <a:pt x="82" y="1152"/>
                  <a:pt x="0" y="1457"/>
                  <a:pt x="0" y="1767"/>
                </a:cubicBezTo>
                <a:lnTo>
                  <a:pt x="0" y="8835"/>
                </a:lnTo>
                <a:lnTo>
                  <a:pt x="0" y="8835"/>
                </a:lnTo>
                <a:cubicBezTo>
                  <a:pt x="0" y="9145"/>
                  <a:pt x="82" y="9450"/>
                  <a:pt x="237" y="9719"/>
                </a:cubicBezTo>
                <a:cubicBezTo>
                  <a:pt x="392" y="9987"/>
                  <a:pt x="615" y="10210"/>
                  <a:pt x="884" y="10365"/>
                </a:cubicBezTo>
                <a:cubicBezTo>
                  <a:pt x="1152" y="10520"/>
                  <a:pt x="1457" y="10602"/>
                  <a:pt x="1767" y="10602"/>
                </a:cubicBezTo>
                <a:lnTo>
                  <a:pt x="18771" y="10602"/>
                </a:lnTo>
                <a:lnTo>
                  <a:pt x="18772" y="10602"/>
                </a:lnTo>
                <a:cubicBezTo>
                  <a:pt x="19082" y="10602"/>
                  <a:pt x="19387" y="10520"/>
                  <a:pt x="19655" y="10365"/>
                </a:cubicBezTo>
                <a:cubicBezTo>
                  <a:pt x="19924" y="10210"/>
                  <a:pt x="20147" y="9987"/>
                  <a:pt x="20302" y="9719"/>
                </a:cubicBezTo>
                <a:cubicBezTo>
                  <a:pt x="20457" y="9450"/>
                  <a:pt x="20539" y="9145"/>
                  <a:pt x="20539" y="8835"/>
                </a:cubicBezTo>
                <a:lnTo>
                  <a:pt x="20538" y="1767"/>
                </a:lnTo>
                <a:lnTo>
                  <a:pt x="20539" y="1767"/>
                </a:lnTo>
                <a:lnTo>
                  <a:pt x="20539" y="1767"/>
                </a:lnTo>
                <a:cubicBezTo>
                  <a:pt x="20539" y="1457"/>
                  <a:pt x="20457" y="1152"/>
                  <a:pt x="20302" y="883"/>
                </a:cubicBezTo>
                <a:cubicBezTo>
                  <a:pt x="20147" y="615"/>
                  <a:pt x="19924" y="392"/>
                  <a:pt x="19655" y="237"/>
                </a:cubicBezTo>
                <a:cubicBezTo>
                  <a:pt x="19387" y="82"/>
                  <a:pt x="19082" y="0"/>
                  <a:pt x="18772" y="0"/>
                </a:cubicBezTo>
                <a:lnTo>
                  <a:pt x="1767" y="0"/>
                </a:lnTo>
              </a:path>
            </a:pathLst>
          </a:custGeom>
          <a:solidFill>
            <a:srgbClr val="FFFFFF"/>
          </a:solidFill>
          <a:ln>
            <a:noFill/>
          </a:ln>
        </p:spPr>
        <p:style>
          <a:lnRef idx="0">
            <a:scrgbClr r="0" g="0" b="0"/>
          </a:lnRef>
          <a:fillRef idx="0">
            <a:scrgbClr r="0" g="0" b="0"/>
          </a:fillRef>
          <a:effectRef idx="0">
            <a:scrgbClr r="0" g="0" b="0"/>
          </a:effectRef>
          <a:fontRef idx="minor"/>
        </p:style>
        <p:txBody>
          <a:bodyPr anchor="ctr">
            <a:noAutofit/>
          </a:bodyPr>
          <a:lstStyle/>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Introducción y visión </a:t>
            </a:r>
            <a:r>
              <a:rPr lang="es-MX" sz="1600" b="0" i="0" strike="noStrike" cap="none" spc="-1" baseline="0" dirty="0" smtClean="0">
                <a:solidFill>
                  <a:srgbClr val="000000"/>
                </a:solidFill>
                <a:effectLst/>
                <a:latin typeface="Roboto" panose="02000000000000000000" pitchFamily="2" charset="0"/>
                <a:ea typeface="Roboto" panose="02000000000000000000" pitchFamily="2" charset="0"/>
                <a:cs typeface="Arial"/>
              </a:rPr>
              <a:t>general				3</a:t>
            </a: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	 </a:t>
            </a: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Herramienta de Análisis de </a:t>
            </a:r>
            <a:r>
              <a:rPr lang="es-MX" sz="1600" b="0" i="0" strike="noStrike" cap="none" spc="-1" baseline="0" dirty="0" smtClean="0">
                <a:solidFill>
                  <a:srgbClr val="000000"/>
                </a:solidFill>
                <a:effectLst/>
                <a:latin typeface="Roboto" panose="02000000000000000000" pitchFamily="2" charset="0"/>
                <a:ea typeface="Roboto" panose="02000000000000000000" pitchFamily="2" charset="0"/>
                <a:cs typeface="Arial"/>
              </a:rPr>
              <a:t>Redes			6</a:t>
            </a:r>
            <a:endPar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endParaRP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Completar el análisis 				8				</a:t>
            </a: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Interpretando los datos                                           </a:t>
            </a:r>
            <a:r>
              <a:rPr lang="es-MX" sz="1600" b="0" i="0" strike="noStrike" cap="none" spc="-1" baseline="0" dirty="0" smtClean="0">
                <a:solidFill>
                  <a:srgbClr val="000000"/>
                </a:solidFill>
                <a:effectLst/>
                <a:latin typeface="Roboto" panose="02000000000000000000" pitchFamily="2" charset="0"/>
                <a:ea typeface="Roboto" panose="02000000000000000000" pitchFamily="2" charset="0"/>
                <a:cs typeface="Arial"/>
              </a:rPr>
              <a:t>	                 </a:t>
            </a: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21</a:t>
            </a: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a:lnSpc>
                <a:spcPct val="100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0"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653E155A-D9EA-480B-9A7A-1D8CC5571FA1}" type="slidenum">
              <a:rPr lang="en-US" sz="1200" b="0" strike="noStrike" spc="-1">
                <a:solidFill>
                  <a:srgbClr val="FFFFFF"/>
                </a:solidFill>
                <a:latin typeface="Arial"/>
                <a:ea typeface="ヒラギノ角ゴ Pro W3"/>
              </a:rPr>
              <a:t>20</a:t>
            </a:fld>
            <a:endParaRPr lang="es-MX" sz="1200" b="0" strike="noStrike" spc="-1">
              <a:latin typeface="Arial"/>
            </a:endParaRPr>
          </a:p>
        </p:txBody>
      </p:sp>
      <p:sp>
        <p:nvSpPr>
          <p:cNvPr id="261" name="TextShape 2"/>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sp>
        <p:nvSpPr>
          <p:cNvPr id="262" name="TextShape 3"/>
          <p:cNvSpPr txBox="1"/>
          <p:nvPr/>
        </p:nvSpPr>
        <p:spPr>
          <a:xfrm>
            <a:off x="303480" y="980728"/>
            <a:ext cx="3908480" cy="5040560"/>
          </a:xfrm>
          <a:prstGeom prst="rect">
            <a:avLst/>
          </a:prstGeom>
          <a:noFill/>
          <a:ln>
            <a:noFill/>
          </a:ln>
        </p:spPr>
        <p:txBody>
          <a:bodyPr>
            <a:normAutofit/>
          </a:bodyPr>
          <a:lstStyle/>
          <a:p>
            <a:pPr>
              <a:lnSpc>
                <a:spcPct val="90000"/>
              </a:lnSpc>
              <a:spcBef>
                <a:spcPts val="1001"/>
              </a:spcBef>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Paso 8: Creación de tu gráfico de red</a:t>
            </a:r>
          </a:p>
          <a:p>
            <a:pPr>
              <a:lnSpc>
                <a:spcPct val="90000"/>
              </a:lnSpc>
              <a:spcBef>
                <a:spcPts val="1001"/>
              </a:spcBef>
            </a:pPr>
            <a:endParaRPr lang="es-MX" sz="1600" b="0" strike="noStrike" spc="-1" dirty="0">
              <a:latin typeface="Roboto" panose="02000000000000000000" pitchFamily="2" charset="0"/>
              <a:ea typeface="Roboto" panose="02000000000000000000" pitchFamily="2" charset="0"/>
            </a:endParaRPr>
          </a:p>
          <a:p>
            <a:pPr marL="457200" indent="-457200">
              <a:lnSpc>
                <a:spcPct val="90000"/>
              </a:lnSpc>
              <a:spcBef>
                <a:spcPts val="1001"/>
              </a:spcBef>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En la segunda tabla, resalte las 2 columnas.</a:t>
            </a:r>
          </a:p>
          <a:p>
            <a:pPr marL="457200" indent="-457200">
              <a:lnSpc>
                <a:spcPct val="90000"/>
              </a:lnSpc>
              <a:spcBef>
                <a:spcPts val="1001"/>
              </a:spcBef>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Seleccione la pestaña 'Insertar' en la parte superior del archivo de Excel.</a:t>
            </a:r>
          </a:p>
          <a:p>
            <a:pPr marL="457200" indent="-457200">
              <a:lnSpc>
                <a:spcPct val="90000"/>
              </a:lnSpc>
              <a:spcBef>
                <a:spcPts val="1001"/>
              </a:spcBef>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Elija el icono 'Gráfico de barras'.</a:t>
            </a:r>
          </a:p>
          <a:p>
            <a:pPr marL="457200" indent="-457200">
              <a:lnSpc>
                <a:spcPct val="90000"/>
              </a:lnSpc>
              <a:spcBef>
                <a:spcPts val="1001"/>
              </a:spcBef>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Ahora tendrá un gráfico de las personas en su red local de obesidad.</a:t>
            </a:r>
          </a:p>
          <a:p>
            <a:pPr marL="457200" indent="-457200">
              <a:lnSpc>
                <a:spcPct val="90000"/>
              </a:lnSpc>
              <a:spcBef>
                <a:spcPts val="1001"/>
              </a:spcBef>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Ponga un nombre al gráfico y el eje como se muestra.</a:t>
            </a:r>
          </a:p>
          <a:p>
            <a:pPr marL="457200" indent="-457200">
              <a:lnSpc>
                <a:spcPct val="90000"/>
              </a:lnSpc>
              <a:spcBef>
                <a:spcPts val="1001"/>
              </a:spcBef>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Encontrará información sobre cómo interpretar este análisis en la siguiente sección.</a:t>
            </a:r>
          </a:p>
        </p:txBody>
      </p:sp>
      <p:pic>
        <p:nvPicPr>
          <p:cNvPr id="263" name="Content Placeholder 10"/>
          <p:cNvPicPr/>
          <p:nvPr/>
        </p:nvPicPr>
        <p:blipFill>
          <a:blip r:embed="rId3"/>
          <a:srcRect t="2619" r="7169" b="6749"/>
          <a:stretch>
            <a:fillRect/>
          </a:stretch>
        </p:blipFill>
        <p:spPr>
          <a:xfrm>
            <a:off x="4410000" y="974160"/>
            <a:ext cx="4548960" cy="2504160"/>
          </a:xfrm>
          <a:prstGeom prst="rect">
            <a:avLst/>
          </a:prstGeom>
          <a:ln w="9360">
            <a:solidFill>
              <a:srgbClr val="BFBFBF"/>
            </a:solidFill>
            <a:miter/>
          </a:ln>
        </p:spPr>
      </p:pic>
      <p:sp>
        <p:nvSpPr>
          <p:cNvPr id="264" name="TextShape 4"/>
          <p:cNvSpPr txBox="1"/>
          <p:nvPr/>
        </p:nvSpPr>
        <p:spPr>
          <a:xfrm>
            <a:off x="4667040" y="708840"/>
            <a:ext cx="530280" cy="297360"/>
          </a:xfrm>
          <a:prstGeom prst="rect">
            <a:avLst/>
          </a:prstGeom>
          <a:noFill/>
          <a:ln>
            <a:noFill/>
          </a:ln>
        </p:spPr>
        <p:txBody>
          <a:bodyPr>
            <a:noAutofit/>
          </a:bodyPr>
          <a:lstStyle/>
          <a:p>
            <a:pPr>
              <a:lnSpc>
                <a:spcPct val="100000"/>
              </a:lnSpc>
            </a:pPr>
            <a:r>
              <a:rPr lang="es-MX" sz="1340" b="0" i="0" strike="noStrike" cap="none" spc="-1" baseline="0">
                <a:solidFill>
                  <a:srgbClr val="000000"/>
                </a:solidFill>
                <a:effectLst/>
                <a:latin typeface="Roboto" panose="02000000000000000000" pitchFamily="2" charset="0"/>
                <a:ea typeface="Roboto" panose="02000000000000000000" pitchFamily="2" charset="0"/>
                <a:cs typeface="Arial"/>
              </a:rPr>
              <a:t>2.</a:t>
            </a:r>
          </a:p>
        </p:txBody>
      </p:sp>
      <p:sp>
        <p:nvSpPr>
          <p:cNvPr id="265" name="TextShape 5"/>
          <p:cNvSpPr txBox="1"/>
          <p:nvPr/>
        </p:nvSpPr>
        <p:spPr>
          <a:xfrm>
            <a:off x="7644240" y="1966680"/>
            <a:ext cx="332280" cy="297360"/>
          </a:xfrm>
          <a:prstGeom prst="rect">
            <a:avLst/>
          </a:prstGeom>
          <a:noFill/>
          <a:ln>
            <a:noFill/>
          </a:ln>
        </p:spPr>
        <p:txBody>
          <a:bodyPr>
            <a:noAutofit/>
          </a:bodyPr>
          <a:lstStyle/>
          <a:p>
            <a:pPr>
              <a:lnSpc>
                <a:spcPct val="100000"/>
              </a:lnSpc>
            </a:pPr>
            <a:r>
              <a:rPr lang="es-MX" sz="1340" b="0" i="0" strike="noStrike" cap="none" spc="-1" baseline="0">
                <a:solidFill>
                  <a:srgbClr val="000000"/>
                </a:solidFill>
                <a:effectLst/>
                <a:latin typeface="Arial"/>
                <a:ea typeface="Arial"/>
                <a:cs typeface="Arial"/>
              </a:rPr>
              <a:t>1.</a:t>
            </a:r>
          </a:p>
        </p:txBody>
      </p:sp>
      <p:pic>
        <p:nvPicPr>
          <p:cNvPr id="266" name="Picture 9"/>
          <p:cNvPicPr/>
          <p:nvPr/>
        </p:nvPicPr>
        <p:blipFill>
          <a:blip r:embed="rId4"/>
          <a:stretch>
            <a:fillRect/>
          </a:stretch>
        </p:blipFill>
        <p:spPr>
          <a:xfrm>
            <a:off x="4814640" y="1002240"/>
            <a:ext cx="261360" cy="193320"/>
          </a:xfrm>
          <a:prstGeom prst="rect">
            <a:avLst/>
          </a:prstGeom>
          <a:ln w="25560">
            <a:noFill/>
          </a:ln>
        </p:spPr>
      </p:pic>
      <p:sp>
        <p:nvSpPr>
          <p:cNvPr id="267" name="TextShape 6"/>
          <p:cNvSpPr txBox="1"/>
          <p:nvPr/>
        </p:nvSpPr>
        <p:spPr>
          <a:xfrm>
            <a:off x="6423120" y="694800"/>
            <a:ext cx="237240" cy="502560"/>
          </a:xfrm>
          <a:prstGeom prst="rect">
            <a:avLst/>
          </a:prstGeom>
          <a:noFill/>
          <a:ln>
            <a:noFill/>
          </a:ln>
        </p:spPr>
        <p:txBody>
          <a:bodyPr>
            <a:noAutofit/>
          </a:bodyPr>
          <a:lstStyle/>
          <a:p>
            <a:pPr>
              <a:lnSpc>
                <a:spcPct val="100000"/>
              </a:lnSpc>
            </a:pPr>
            <a:r>
              <a:rPr lang="es-MX" sz="1340" b="0" i="0" strike="noStrike" cap="none" spc="-1" baseline="0">
                <a:solidFill>
                  <a:srgbClr val="000000"/>
                </a:solidFill>
                <a:effectLst/>
                <a:latin typeface="Roboto" panose="02000000000000000000" pitchFamily="2" charset="0"/>
                <a:ea typeface="Roboto" panose="02000000000000000000" pitchFamily="2" charset="0"/>
                <a:cs typeface="Arial"/>
              </a:rPr>
              <a:t>3.</a:t>
            </a:r>
          </a:p>
        </p:txBody>
      </p:sp>
      <p:pic>
        <p:nvPicPr>
          <p:cNvPr id="268" name="Picture 12"/>
          <p:cNvPicPr/>
          <p:nvPr/>
        </p:nvPicPr>
        <p:blipFill>
          <a:blip r:embed="rId4"/>
          <a:stretch>
            <a:fillRect/>
          </a:stretch>
        </p:blipFill>
        <p:spPr>
          <a:xfrm>
            <a:off x="6423120" y="1061280"/>
            <a:ext cx="261360" cy="193320"/>
          </a:xfrm>
          <a:prstGeom prst="rect">
            <a:avLst/>
          </a:prstGeom>
          <a:ln w="25560">
            <a:noFill/>
          </a:ln>
        </p:spPr>
      </p:pic>
      <p:sp>
        <p:nvSpPr>
          <p:cNvPr id="269" name="TextShape 7"/>
          <p:cNvSpPr txBox="1"/>
          <p:nvPr/>
        </p:nvSpPr>
        <p:spPr>
          <a:xfrm>
            <a:off x="4453200" y="3796560"/>
            <a:ext cx="434520" cy="338400"/>
          </a:xfrm>
          <a:prstGeom prst="rect">
            <a:avLst/>
          </a:prstGeom>
          <a:noFill/>
          <a:ln>
            <a:noFill/>
          </a:ln>
        </p:spPr>
        <p:txBody>
          <a:bodyPr>
            <a:noAutofit/>
          </a:bodyPr>
          <a:lstStyle/>
          <a:p>
            <a:pPr>
              <a:lnSpc>
                <a:spcPct val="100000"/>
              </a:lnSpc>
            </a:pPr>
            <a:r>
              <a:rPr lang="es-MX" sz="1600" b="0" i="0" strike="noStrike" cap="none" spc="-1" baseline="0">
                <a:solidFill>
                  <a:srgbClr val="000000"/>
                </a:solidFill>
                <a:effectLst/>
                <a:latin typeface="Roboto" panose="02000000000000000000" pitchFamily="2" charset="0"/>
                <a:ea typeface="Roboto" panose="02000000000000000000" pitchFamily="2" charset="0"/>
                <a:cs typeface="Arial"/>
              </a:rPr>
              <a:t>5.</a:t>
            </a:r>
          </a:p>
        </p:txBody>
      </p:sp>
      <p:sp>
        <p:nvSpPr>
          <p:cNvPr id="270" name="TextShape 8"/>
          <p:cNvSpPr txBox="1"/>
          <p:nvPr/>
        </p:nvSpPr>
        <p:spPr>
          <a:xfrm>
            <a:off x="395640" y="228240"/>
            <a:ext cx="7787880" cy="659520"/>
          </a:xfrm>
          <a:prstGeom prst="rect">
            <a:avLst/>
          </a:prstGeom>
          <a:noFill/>
          <a:ln w="25560">
            <a:noFill/>
          </a:ln>
        </p:spPr>
        <p:txBody>
          <a:bodyPr lIns="0" tIns="0" rIns="0" bIns="0" anchor="ctr">
            <a:normAutofit/>
          </a:bodyPr>
          <a:lstStyle/>
          <a:p>
            <a:pPr>
              <a:lnSpc>
                <a:spcPct val="100000"/>
              </a:lnSpc>
            </a:pPr>
            <a:r>
              <a:rPr lang="es-MX" sz="2800" b="0" i="0" strike="noStrike" cap="none" baseline="0">
                <a:solidFill>
                  <a:srgbClr val="FF5050"/>
                </a:solidFill>
                <a:effectLst/>
                <a:latin typeface="Playfair Display" pitchFamily="2" charset="0"/>
                <a:ea typeface="Arial"/>
                <a:cs typeface="Arial"/>
              </a:rPr>
              <a:t>Completar el análisis de la red </a:t>
            </a:r>
          </a:p>
        </p:txBody>
      </p:sp>
      <p:pic>
        <p:nvPicPr>
          <p:cNvPr id="271" name="Picture 1"/>
          <p:cNvPicPr/>
          <p:nvPr/>
        </p:nvPicPr>
        <p:blipFill>
          <a:blip r:embed="rId5"/>
          <a:stretch>
            <a:fillRect/>
          </a:stretch>
        </p:blipFill>
        <p:spPr>
          <a:xfrm>
            <a:off x="4842000" y="3584520"/>
            <a:ext cx="4205880" cy="2617560"/>
          </a:xfrm>
          <a:prstGeom prst="rect">
            <a:avLst/>
          </a:prstGeom>
          <a:ln w="25560">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2" name="TextShape 1"/>
          <p:cNvSpPr txBox="1"/>
          <p:nvPr/>
        </p:nvSpPr>
        <p:spPr>
          <a:xfrm>
            <a:off x="467544" y="2420888"/>
            <a:ext cx="8028000" cy="549360"/>
          </a:xfrm>
          <a:prstGeom prst="rect">
            <a:avLst/>
          </a:prstGeom>
          <a:noFill/>
          <a:ln w="25560">
            <a:noFill/>
          </a:ln>
        </p:spPr>
        <p:txBody>
          <a:bodyPr lIns="0" tIns="0" rIns="0" bIns="0">
            <a:normAutofit/>
          </a:bodyPr>
          <a:lstStyle/>
          <a:p>
            <a:pPr>
              <a:lnSpc>
                <a:spcPct val="100000"/>
              </a:lnSpc>
            </a:pPr>
            <a:r>
              <a:rPr lang="es-MX" sz="2800" b="0" i="0" strike="noStrike" cap="none" baseline="0" dirty="0">
                <a:solidFill>
                  <a:srgbClr val="FF5050"/>
                </a:solidFill>
                <a:effectLst/>
                <a:latin typeface="Playfair Display" pitchFamily="2" charset="0"/>
                <a:ea typeface="Arial"/>
                <a:cs typeface="Arial"/>
              </a:rPr>
              <a:t>Interpretación de los datos </a:t>
            </a:r>
          </a:p>
        </p:txBody>
      </p:sp>
      <p:sp>
        <p:nvSpPr>
          <p:cNvPr id="273" name="TextShape 2"/>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DB49DBC3-F455-41EC-B84F-DEF848CE412F}" type="slidenum">
              <a:rPr lang="en-US" sz="1200" b="0" strike="noStrike" spc="-1">
                <a:solidFill>
                  <a:srgbClr val="FFFFFF"/>
                </a:solidFill>
                <a:latin typeface="Arial"/>
                <a:ea typeface="ヒラギノ角ゴ Pro W3"/>
              </a:rPr>
              <a:t>21</a:t>
            </a:fld>
            <a:endParaRPr lang="es-MX" sz="1200" b="0" strike="noStrike" spc="-1">
              <a:latin typeface="Arial"/>
            </a:endParaRPr>
          </a:p>
        </p:txBody>
      </p:sp>
      <p:sp>
        <p:nvSpPr>
          <p:cNvPr id="274" name="TextShape 3"/>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sp>
        <p:nvSpPr>
          <p:cNvPr id="275" name="TextShape 4"/>
          <p:cNvSpPr txBox="1"/>
          <p:nvPr/>
        </p:nvSpPr>
        <p:spPr>
          <a:xfrm>
            <a:off x="395536" y="4906764"/>
            <a:ext cx="6240600" cy="1374840"/>
          </a:xfrm>
          <a:prstGeom prst="rect">
            <a:avLst/>
          </a:prstGeom>
          <a:noFill/>
          <a:ln>
            <a:noFill/>
          </a:ln>
        </p:spPr>
        <p:txBody>
          <a:bodyPr>
            <a:noAutofit/>
          </a:bodyPr>
          <a:lstStyle/>
          <a:p>
            <a:pPr>
              <a:lnSpc>
                <a:spcPct val="100000"/>
              </a:lnSpc>
            </a:pPr>
            <a:r>
              <a:rPr lang="es-MX" sz="1400" b="0" i="0" strike="noStrike" cap="none" spc="-1" baseline="0" dirty="0">
                <a:solidFill>
                  <a:srgbClr val="000000"/>
                </a:solidFill>
                <a:effectLst/>
                <a:latin typeface="Roboto" panose="02000000000000000000" pitchFamily="2" charset="0"/>
                <a:ea typeface="Roboto" panose="02000000000000000000" pitchFamily="2" charset="0"/>
                <a:cs typeface="Arial"/>
              </a:rPr>
              <a:t>Nota: Con el fin de cumplir con el RGPD Si identificas a alguien a quien quieres involucrar y no tienes sus datos de contacto deberías ver si están disponibles públicamente.  Si no se pueden encontrar sus datos de contacto, solicite a un contacto que los identificó que comparta sus datos con la persona que desea invitar y pídales que se pongan en contacto.  </a:t>
            </a:r>
          </a:p>
          <a:p>
            <a:pPr>
              <a:lnSpc>
                <a:spcPct val="100000"/>
              </a:lnSpc>
            </a:pPr>
            <a:endParaRPr lang="es-MX" sz="1400" b="0" strike="noStrike" spc="-1" dirty="0">
              <a:latin typeface="Roboto" panose="02000000000000000000" pitchFamily="2" charset="0"/>
              <a:ea typeface="Roboto" panose="02000000000000000000" pitchFamily="2"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16E02ED3-F1B0-4636-AE45-0F278D2F5025}" type="slidenum">
              <a:rPr lang="en-US" sz="1200" b="0" strike="noStrike" spc="-1">
                <a:solidFill>
                  <a:srgbClr val="FFFFFF"/>
                </a:solidFill>
                <a:latin typeface="Arial"/>
                <a:ea typeface="ヒラギノ角ゴ Pro W3"/>
              </a:rPr>
              <a:t>22</a:t>
            </a:fld>
            <a:endParaRPr lang="es-MX" sz="1200" b="0" strike="noStrike" spc="-1">
              <a:latin typeface="Arial"/>
            </a:endParaRPr>
          </a:p>
        </p:txBody>
      </p:sp>
      <p:sp>
        <p:nvSpPr>
          <p:cNvPr id="277" name="TextShape 2"/>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sp>
        <p:nvSpPr>
          <p:cNvPr id="278" name="TextShape 3"/>
          <p:cNvSpPr txBox="1"/>
          <p:nvPr/>
        </p:nvSpPr>
        <p:spPr>
          <a:xfrm>
            <a:off x="558000" y="1604880"/>
            <a:ext cx="8028000" cy="4155120"/>
          </a:xfrm>
          <a:prstGeom prst="rect">
            <a:avLst/>
          </a:prstGeom>
          <a:noFill/>
          <a:ln w="25560">
            <a:noFill/>
          </a:ln>
        </p:spPr>
        <p:txBody>
          <a:bodyPr lIns="0" tIns="0" rIns="0" bIns="0">
            <a:normAutofit/>
          </a:bodyPr>
          <a:lstStyle/>
          <a:p>
            <a:pPr>
              <a:lnSpc>
                <a:spcPct val="100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Las siguientes preguntas le ayudarán a interpretar los datos de análisis de red:</a:t>
            </a:r>
          </a:p>
          <a:p>
            <a:pPr>
              <a:lnSpc>
                <a:spcPct val="100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514440" indent="-514440">
              <a:lnSpc>
                <a:spcPct val="100000"/>
              </a:lnSpc>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¿Qué organizaciones e individuos han sido identificados con más frecuencia? </a:t>
            </a:r>
          </a:p>
          <a:p>
            <a:pPr>
              <a:lnSpc>
                <a:spcPct val="100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MX" sz="1600" spc="-1" dirty="0">
                <a:solidFill>
                  <a:srgbClr val="000000"/>
                </a:solidFill>
                <a:latin typeface="Roboto" panose="02000000000000000000" pitchFamily="2" charset="0"/>
                <a:ea typeface="Roboto" panose="02000000000000000000" pitchFamily="2" charset="0"/>
                <a:cs typeface="Arial"/>
              </a:rPr>
              <a:t>E</a:t>
            </a: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s probable que las partes interesadas identificadas sean más activas, o centrales, dentro de su red en términos de comunicación de mensajes sobre la agenda local de obesidad</a:t>
            </a:r>
          </a:p>
          <a:p>
            <a:pPr marL="457200" lvl="1" indent="-457200">
              <a:lnSpc>
                <a:spcPts val="2134"/>
              </a:lnSpc>
              <a:buClr>
                <a:srgbClr val="98002E"/>
              </a:buClr>
              <a:buFont typeface="Symbol" charset="2"/>
              <a:buChar char=""/>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¿Hay grupos u organizaciones conectados por una sola persona? </a:t>
            </a:r>
          </a:p>
          <a:p>
            <a:pPr marL="457200" lvl="1" indent="-457200">
              <a:lnSpc>
                <a:spcPts val="2134"/>
              </a:lnSpc>
              <a:buClr>
                <a:srgbClr val="98002E"/>
              </a:buClr>
              <a:buFont typeface="Symbol" charset="2"/>
              <a:buChar char=""/>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¿Cuáles serían las consecuencias si esta persona abandonara la red?</a:t>
            </a:r>
          </a:p>
          <a:p>
            <a:pPr marL="4680" indent="-4680">
              <a:lnSpc>
                <a:spcPct val="100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514440" indent="-514440">
              <a:lnSpc>
                <a:spcPct val="100000"/>
              </a:lnSpc>
              <a:buClr>
                <a:srgbClr val="000000"/>
              </a:buClr>
              <a:buFont typeface="StarSymbol"/>
              <a:buAutoNum type="arabicPeriod" startAt="2"/>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¿Qué vacíos ha identificado? </a:t>
            </a:r>
          </a:p>
          <a:p>
            <a:pPr>
              <a:lnSpc>
                <a:spcPct val="100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57200" lvl="1" indent="-457200">
              <a:lnSpc>
                <a:spcPts val="2134"/>
              </a:lnSpc>
              <a:buClr>
                <a:srgbClr val="98002E"/>
              </a:buClr>
              <a:buFont typeface="Symbol" charset="2"/>
              <a:buChar char=""/>
            </a:pPr>
            <a:r>
              <a:rPr lang="es-MX" sz="1600" spc="-1" dirty="0">
                <a:solidFill>
                  <a:srgbClr val="000000"/>
                </a:solidFill>
                <a:latin typeface="Roboto" panose="02000000000000000000" pitchFamily="2" charset="0"/>
                <a:ea typeface="Roboto" panose="02000000000000000000" pitchFamily="2" charset="0"/>
                <a:cs typeface="Arial"/>
              </a:rPr>
              <a:t>P</a:t>
            </a: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or ejemplo, ¿hay representación de la planificación, el transporte, las empresas locales y la comunidad?</a:t>
            </a:r>
          </a:p>
          <a:p>
            <a:pPr marL="457200" lvl="1" indent="-457200">
              <a:lnSpc>
                <a:spcPts val="2134"/>
              </a:lnSpc>
              <a:buClr>
                <a:srgbClr val="98002E"/>
              </a:buClr>
              <a:buFont typeface="Symbol" charset="2"/>
              <a:buChar char=""/>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¿Cómo podría involucrar a estas organizaciones e individuos para incluirlos en la red local de obesidad en el futuro? </a:t>
            </a:r>
          </a:p>
        </p:txBody>
      </p:sp>
      <p:sp>
        <p:nvSpPr>
          <p:cNvPr id="279" name="TextShape 4"/>
          <p:cNvSpPr txBox="1"/>
          <p:nvPr/>
        </p:nvSpPr>
        <p:spPr>
          <a:xfrm>
            <a:off x="562680" y="548640"/>
            <a:ext cx="8028000" cy="648000"/>
          </a:xfrm>
          <a:prstGeom prst="rect">
            <a:avLst/>
          </a:prstGeom>
          <a:noFill/>
          <a:ln w="25560">
            <a:noFill/>
          </a:ln>
        </p:spPr>
        <p:txBody>
          <a:bodyPr lIns="0" tIns="0" rIns="0" bIns="0" anchor="ctr">
            <a:normAutofit/>
          </a:bodyPr>
          <a:lstStyle/>
          <a:p>
            <a:pPr>
              <a:lnSpc>
                <a:spcPct val="100000"/>
              </a:lnSpc>
            </a:pPr>
            <a:r>
              <a:rPr lang="es-MX" sz="2800" b="0" i="0" strike="noStrike" cap="none" baseline="0" dirty="0">
                <a:solidFill>
                  <a:srgbClr val="FF5050"/>
                </a:solidFill>
                <a:effectLst/>
                <a:latin typeface="Playfair Display" pitchFamily="2" charset="0"/>
                <a:ea typeface="Arial"/>
                <a:cs typeface="Arial"/>
              </a:rPr>
              <a:t>Interpretación de los datos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0"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0096D7CE-F6D3-4D07-AEFD-9A844890C389}" type="slidenum">
              <a:rPr lang="en-US" sz="1200" b="0" strike="noStrike" spc="-1">
                <a:solidFill>
                  <a:srgbClr val="FFFFFF"/>
                </a:solidFill>
                <a:latin typeface="Arial"/>
                <a:ea typeface="ヒラギノ角ゴ Pro W3"/>
              </a:rPr>
              <a:t>23</a:t>
            </a:fld>
            <a:endParaRPr lang="es-MX" sz="1200" b="0" strike="noStrike" spc="-1">
              <a:latin typeface="Arial"/>
            </a:endParaRPr>
          </a:p>
        </p:txBody>
      </p:sp>
      <p:sp>
        <p:nvSpPr>
          <p:cNvPr id="281" name="TextShape 2"/>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sp>
        <p:nvSpPr>
          <p:cNvPr id="282" name="TextShape 3"/>
          <p:cNvSpPr txBox="1"/>
          <p:nvPr/>
        </p:nvSpPr>
        <p:spPr>
          <a:xfrm>
            <a:off x="558000" y="1605960"/>
            <a:ext cx="8028000" cy="4145760"/>
          </a:xfrm>
          <a:prstGeom prst="rect">
            <a:avLst/>
          </a:prstGeom>
          <a:noFill/>
          <a:ln w="25560">
            <a:noFill/>
          </a:ln>
        </p:spPr>
        <p:txBody>
          <a:bodyPr lIns="0" tIns="0" rIns="0" bIns="0">
            <a:normAutofit/>
          </a:bodyPr>
          <a:lstStyle/>
          <a:p>
            <a:pPr marL="457200" indent="-457200">
              <a:lnSpc>
                <a:spcPct val="114000"/>
              </a:lnSpc>
              <a:buClr>
                <a:srgbClr val="000000"/>
              </a:buClr>
              <a:buFont typeface="StarSymbol"/>
              <a:buAutoNum type="arabicPeriod" startAt="3"/>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¿La red está completa? ¿Cómo sería su red ideal?</a:t>
            </a:r>
          </a:p>
          <a:p>
            <a:pPr marL="457200" lvl="1">
              <a:lnSpc>
                <a:spcPct val="100000"/>
              </a:lnSpc>
              <a:spcBef>
                <a:spcPts val="601"/>
              </a:spcBef>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¿Qué otras organizaciones o individuos le gustaría ver en su red? (considere a las partes interesadas fuera de la salud pública que podrían contribuir a esta agenda)</a:t>
            </a:r>
          </a:p>
          <a:p>
            <a:pPr marL="457200" indent="-457200">
              <a:lnSpc>
                <a:spcPts val="2134"/>
              </a:lnSpc>
              <a:buClr>
                <a:srgbClr val="98002E"/>
              </a:buClr>
              <a:buFont typeface="Symbol" charset="2"/>
              <a:buChar char=""/>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¿Añadiría valor enviar la encuesta a una nueva persona / organización identificada hasta ahora con el fin de crear una imagen más completa de toda la red?</a:t>
            </a:r>
          </a:p>
          <a:p>
            <a:pPr marL="457200" indent="-457200">
              <a:lnSpc>
                <a:spcPts val="2134"/>
              </a:lnSpc>
              <a:buClr>
                <a:srgbClr val="98002E"/>
              </a:buClr>
              <a:buFont typeface="Symbol" charset="2"/>
              <a:buChar char=""/>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¿Cómo puede lograr la red ideal en su área local?</a:t>
            </a:r>
          </a:p>
          <a:p>
            <a:pPr marL="4680" indent="-4680">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57200" indent="-457200">
              <a:lnSpc>
                <a:spcPct val="114000"/>
              </a:lnSpc>
              <a:buClr>
                <a:srgbClr val="000000"/>
              </a:buClr>
              <a:buFont typeface="StarSymbol"/>
              <a:buAutoNum type="arabicPeriod" startAt="4"/>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¿Qué pasaría si las organizaciones o personas identificadas con más frecuencia fueran retiradas de la red? </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endParaRPr lang="es-MX" sz="1600" b="0" i="0" strike="noStrike" cap="none" spc="-1" baseline="0" dirty="0" smtClean="0">
              <a:solidFill>
                <a:srgbClr val="000000"/>
              </a:solidFill>
              <a:effectLst/>
              <a:latin typeface="Roboto" panose="02000000000000000000" pitchFamily="2" charset="0"/>
              <a:ea typeface="Roboto" panose="02000000000000000000" pitchFamily="2" charset="0"/>
              <a:cs typeface="Arial"/>
            </a:endParaRPr>
          </a:p>
          <a:p>
            <a:pPr marL="457200" indent="-457200">
              <a:lnSpc>
                <a:spcPts val="2134"/>
              </a:lnSpc>
              <a:buClr>
                <a:srgbClr val="98002E"/>
              </a:buClr>
              <a:buFont typeface="Symbol" charset="2"/>
              <a:buChar char=""/>
            </a:pPr>
            <a:r>
              <a:rPr lang="es-MX" sz="1600" b="0" i="0" strike="noStrike" cap="none" spc="-1" baseline="0" dirty="0" smtClean="0">
                <a:solidFill>
                  <a:srgbClr val="000000"/>
                </a:solidFill>
                <a:effectLst/>
                <a:latin typeface="Roboto" panose="02000000000000000000" pitchFamily="2" charset="0"/>
                <a:ea typeface="Roboto" panose="02000000000000000000" pitchFamily="2" charset="0"/>
                <a:cs typeface="Arial"/>
              </a:rPr>
              <a:t>¿</a:t>
            </a: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Cómo seguiría conectándose y comunicándose la red?</a:t>
            </a:r>
          </a:p>
          <a:p>
            <a:pPr marL="457200" indent="-457200">
              <a:lnSpc>
                <a:spcPts val="2134"/>
              </a:lnSpc>
              <a:buClr>
                <a:srgbClr val="98002E"/>
              </a:buClr>
              <a:buFont typeface="Symbol" charset="2"/>
              <a:buChar char=""/>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¿Qué planes pondría en marcha para evitar que las comunicaciones terminen debido a circunstancias imprevistas?</a:t>
            </a:r>
          </a:p>
        </p:txBody>
      </p:sp>
      <p:sp>
        <p:nvSpPr>
          <p:cNvPr id="283" name="TextShape 4"/>
          <p:cNvSpPr txBox="1"/>
          <p:nvPr/>
        </p:nvSpPr>
        <p:spPr>
          <a:xfrm>
            <a:off x="562680" y="548640"/>
            <a:ext cx="8028000" cy="648000"/>
          </a:xfrm>
          <a:prstGeom prst="rect">
            <a:avLst/>
          </a:prstGeom>
          <a:noFill/>
          <a:ln w="25560">
            <a:noFill/>
          </a:ln>
        </p:spPr>
        <p:txBody>
          <a:bodyPr lIns="0" tIns="0" rIns="0" bIns="0" anchor="ctr">
            <a:normAutofit/>
          </a:bodyPr>
          <a:lstStyle/>
          <a:p>
            <a:pPr>
              <a:lnSpc>
                <a:spcPct val="100000"/>
              </a:lnSpc>
            </a:pPr>
            <a:r>
              <a:rPr lang="es-MX" sz="2800" b="0" i="0" strike="noStrike" cap="none" baseline="0" dirty="0">
                <a:solidFill>
                  <a:srgbClr val="FF5050"/>
                </a:solidFill>
                <a:effectLst/>
                <a:latin typeface="Playfair Display" pitchFamily="2" charset="0"/>
                <a:ea typeface="Arial"/>
                <a:cs typeface="Arial"/>
              </a:rPr>
              <a:t>Interpretación de los datos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5" name="TextShape 1"/>
          <p:cNvSpPr txBox="1"/>
          <p:nvPr/>
        </p:nvSpPr>
        <p:spPr>
          <a:xfrm>
            <a:off x="562680" y="548640"/>
            <a:ext cx="8028000" cy="648000"/>
          </a:xfrm>
          <a:prstGeom prst="rect">
            <a:avLst/>
          </a:prstGeom>
          <a:noFill/>
          <a:ln w="25560">
            <a:noFill/>
          </a:ln>
        </p:spPr>
        <p:txBody>
          <a:bodyPr lIns="0" tIns="0" rIns="0" bIns="0">
            <a:noAutofit/>
          </a:bodyPr>
          <a:lstStyle/>
          <a:p>
            <a:pPr>
              <a:lnSpc>
                <a:spcPct val="100000"/>
              </a:lnSpc>
            </a:pPr>
            <a:r>
              <a:rPr lang="es-MX" sz="2800" b="0" i="0" strike="noStrike" cap="none" baseline="0">
                <a:solidFill>
                  <a:srgbClr val="FF5050"/>
                </a:solidFill>
                <a:effectLst/>
                <a:latin typeface="Playfair Display" pitchFamily="2" charset="0"/>
                <a:ea typeface="Arial"/>
                <a:cs typeface="Arial"/>
              </a:rPr>
              <a:t>Introducción  </a:t>
            </a:r>
            <a:r>
              <a:rPr sz="2800" dirty="0">
                <a:solidFill>
                  <a:srgbClr val="FF5050"/>
                </a:solidFill>
                <a:latin typeface="Playfair Display" pitchFamily="2" charset="0"/>
              </a:rPr>
              <a:t/>
            </a:r>
            <a:br>
              <a:rPr sz="2800" dirty="0">
                <a:solidFill>
                  <a:srgbClr val="FF5050"/>
                </a:solidFill>
                <a:latin typeface="Playfair Display" pitchFamily="2" charset="0"/>
              </a:rPr>
            </a:br>
            <a:r>
              <a:rPr lang="es-MX" sz="2800" b="0" i="0" strike="noStrike" cap="none" baseline="0" dirty="0">
                <a:solidFill>
                  <a:srgbClr val="FF5050"/>
                </a:solidFill>
                <a:effectLst/>
                <a:latin typeface="Playfair Display" pitchFamily="2" charset="0"/>
                <a:ea typeface="Arial"/>
                <a:cs typeface="Arial"/>
              </a:rPr>
              <a:t>  </a:t>
            </a:r>
          </a:p>
        </p:txBody>
      </p:sp>
      <p:sp>
        <p:nvSpPr>
          <p:cNvPr id="136" name="TextShape 2"/>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C74DC5C4-84B9-4BA7-96EA-A95CC7EF088E}" type="slidenum">
              <a:rPr lang="en-US" sz="1200" b="0" strike="noStrike" spc="-1">
                <a:solidFill>
                  <a:srgbClr val="FFFFFF"/>
                </a:solidFill>
                <a:latin typeface="Arial"/>
                <a:ea typeface="ヒラギノ角ゴ Pro W3"/>
              </a:rPr>
              <a:t>3</a:t>
            </a:fld>
            <a:endParaRPr lang="es-MX" sz="1200" b="0" strike="noStrike" spc="-1">
              <a:latin typeface="Arial"/>
            </a:endParaRPr>
          </a:p>
        </p:txBody>
      </p:sp>
      <p:sp>
        <p:nvSpPr>
          <p:cNvPr id="137" name="TextShape 3"/>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sp>
        <p:nvSpPr>
          <p:cNvPr id="138" name="TextShape 4"/>
          <p:cNvSpPr txBox="1"/>
          <p:nvPr/>
        </p:nvSpPr>
        <p:spPr>
          <a:xfrm>
            <a:off x="558000" y="1988640"/>
            <a:ext cx="4158000" cy="3528360"/>
          </a:xfrm>
          <a:prstGeom prst="rect">
            <a:avLst/>
          </a:prstGeom>
          <a:noFill/>
          <a:ln w="25560">
            <a:noFill/>
          </a:ln>
        </p:spPr>
        <p:txBody>
          <a:bodyPr lIns="0" tIns="0" rIns="0" bIns="0">
            <a:normAutofit/>
          </a:bodyPr>
          <a:lstStyle/>
          <a:p>
            <a:pPr>
              <a:lnSpc>
                <a:spcPct val="120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Los departamentos de autoridad local trabajan en colaboración entre sí y con socios externos, sin embargo, estas redes rara vez se documentan y mapean.</a:t>
            </a:r>
          </a:p>
          <a:p>
            <a:pPr marL="4680" indent="-4680">
              <a:lnSpc>
                <a:spcPct val="120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a:lnSpc>
                <a:spcPct val="120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Antes de desarrollar un enfoque de sistemas completos para la obesidad, es importante entender quién conforma la red actual de obesidad.</a:t>
            </a:r>
          </a:p>
          <a:p>
            <a:pPr marL="4680" indent="-4680">
              <a:lnSpc>
                <a:spcPct val="120000"/>
              </a:lnSpc>
            </a:pPr>
            <a:r>
              <a:rPr lang="en-GB" sz="1600" b="0" strike="noStrike" spc="-1" dirty="0">
                <a:solidFill>
                  <a:srgbClr val="B2459D"/>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p:txBody>
      </p:sp>
      <p:sp>
        <p:nvSpPr>
          <p:cNvPr id="139" name="TextShape 5"/>
          <p:cNvSpPr txBox="1"/>
          <p:nvPr/>
        </p:nvSpPr>
        <p:spPr>
          <a:xfrm>
            <a:off x="4932000" y="1917000"/>
            <a:ext cx="3744360" cy="3816256"/>
          </a:xfrm>
          <a:prstGeom prst="rect">
            <a:avLst/>
          </a:prstGeom>
          <a:noFill/>
          <a:ln>
            <a:noFill/>
          </a:ln>
        </p:spPr>
        <p:txBody>
          <a:bodyPr>
            <a:normAutofit/>
          </a:bodyPr>
          <a:lstStyle/>
          <a:p>
            <a:pPr>
              <a:lnSpc>
                <a:spcPct val="120000"/>
              </a:lnSpc>
              <a:spcBef>
                <a:spcPts val="1199"/>
              </a:spcBef>
            </a:pPr>
            <a:r>
              <a:rPr lang="es-MX" sz="1600" b="0" i="0" strike="noStrike" cap="none" spc="-1" baseline="0">
                <a:solidFill>
                  <a:srgbClr val="000000"/>
                </a:solidFill>
                <a:effectLst/>
                <a:latin typeface="Roboto" panose="02000000000000000000" pitchFamily="2" charset="0"/>
                <a:ea typeface="Roboto" panose="02000000000000000000" pitchFamily="2" charset="0"/>
                <a:cs typeface="Arial"/>
              </a:rPr>
              <a:t>Uno de los primeros pasos en la fase 2 es mapear su red local de obesidad y reflexionar críticamente sobre cómo puede expandirse en el futuro. Esta expansión podría incluir una gama más amplia de partes interesadas dentro de la red, centrándose en aquellos en los que su trabajo se vincula con la obesidad, pero no es su principal objetivo. </a:t>
            </a:r>
          </a:p>
          <a:p>
            <a:pPr>
              <a:lnSpc>
                <a:spcPct val="120000"/>
              </a:lnSpc>
              <a:spcBef>
                <a:spcPts val="1199"/>
              </a:spcBef>
            </a:pPr>
            <a:endParaRPr lang="es-MX" sz="1600" b="0" strike="noStrike" spc="-1">
              <a:latin typeface="Roboto" panose="02000000000000000000" pitchFamily="2" charset="0"/>
              <a:ea typeface="Roboto" panose="02000000000000000000" pitchFamily="2" charset="0"/>
            </a:endParaRPr>
          </a:p>
          <a:p>
            <a:pPr>
              <a:lnSpc>
                <a:spcPct val="120000"/>
              </a:lnSpc>
              <a:spcBef>
                <a:spcPts val="1199"/>
              </a:spcBef>
            </a:pPr>
            <a:endParaRPr lang="es-MX" sz="1600" b="0" strike="noStrike" spc="-1">
              <a:latin typeface="Roboto" panose="02000000000000000000" pitchFamily="2" charset="0"/>
              <a:ea typeface="Roboto" panose="02000000000000000000" pitchFamily="2" charset="0"/>
            </a:endParaRPr>
          </a:p>
          <a:p>
            <a:pPr marL="343080" indent="-343080">
              <a:lnSpc>
                <a:spcPct val="120000"/>
              </a:lnSpc>
              <a:spcBef>
                <a:spcPts val="1199"/>
              </a:spcBef>
            </a:pPr>
            <a:endParaRPr lang="es-MX" sz="1600" b="0" strike="noStrike" spc="-1">
              <a:latin typeface="Roboto" panose="02000000000000000000" pitchFamily="2" charset="0"/>
              <a:ea typeface="Roboto" panose="02000000000000000000" pitchFamily="2"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0" name="TextShape 1"/>
          <p:cNvSpPr txBox="1"/>
          <p:nvPr/>
        </p:nvSpPr>
        <p:spPr>
          <a:xfrm>
            <a:off x="562680" y="548640"/>
            <a:ext cx="8148960" cy="819360"/>
          </a:xfrm>
          <a:prstGeom prst="rect">
            <a:avLst/>
          </a:prstGeom>
          <a:noFill/>
          <a:ln w="25560">
            <a:noFill/>
          </a:ln>
        </p:spPr>
        <p:txBody>
          <a:bodyPr lIns="0" tIns="0" rIns="0" bIns="0">
            <a:normAutofit/>
          </a:bodyPr>
          <a:lstStyle/>
          <a:p>
            <a:pPr>
              <a:lnSpc>
                <a:spcPct val="100000"/>
              </a:lnSpc>
            </a:pPr>
            <a:r>
              <a:rPr lang="es-MX" sz="2800" b="0" i="0" strike="noStrike" cap="none" baseline="0">
                <a:solidFill>
                  <a:srgbClr val="FF5050"/>
                </a:solidFill>
                <a:effectLst/>
                <a:latin typeface="Playfair Display" pitchFamily="2" charset="0"/>
                <a:ea typeface="Arial"/>
                <a:cs typeface="Arial"/>
              </a:rPr>
              <a:t>Finalidad de la herramienta de análisis de red</a:t>
            </a:r>
          </a:p>
        </p:txBody>
      </p:sp>
      <p:sp>
        <p:nvSpPr>
          <p:cNvPr id="141" name="TextShape 2"/>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AF0ADC15-AF09-4F24-8734-3FE6C4B55B15}" type="slidenum">
              <a:rPr lang="en-US" sz="1200" b="0" strike="noStrike" spc="-1">
                <a:solidFill>
                  <a:srgbClr val="FFFFFF"/>
                </a:solidFill>
                <a:latin typeface="Arial"/>
                <a:ea typeface="ヒラギノ角ゴ Pro W3"/>
              </a:rPr>
              <a:t>4</a:t>
            </a:fld>
            <a:endParaRPr lang="es-MX" sz="1200" b="0" strike="noStrike" spc="-1">
              <a:latin typeface="Arial"/>
            </a:endParaRPr>
          </a:p>
        </p:txBody>
      </p:sp>
      <p:sp>
        <p:nvSpPr>
          <p:cNvPr id="142" name="TextShape 3"/>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sp>
        <p:nvSpPr>
          <p:cNvPr id="143" name="TextShape 4"/>
          <p:cNvSpPr txBox="1"/>
          <p:nvPr/>
        </p:nvSpPr>
        <p:spPr>
          <a:xfrm>
            <a:off x="683640" y="2061000"/>
            <a:ext cx="8028000" cy="3554640"/>
          </a:xfrm>
          <a:prstGeom prst="rect">
            <a:avLst/>
          </a:prstGeom>
          <a:noFill/>
          <a:ln w="25560">
            <a:noFill/>
          </a:ln>
        </p:spPr>
        <p:txBody>
          <a:bodyPr lIns="0" tIns="0" rIns="0" bIns="0">
            <a:normAutofit/>
          </a:bodyPr>
          <a:lstStyle/>
          <a:p>
            <a:pPr>
              <a:lnSpc>
                <a:spcPct val="114000"/>
              </a:lnSpc>
            </a:pPr>
            <a:r>
              <a:rPr lang="es-MX" sz="1800" b="0" i="0" strike="noStrike" cap="none" spc="-1" baseline="0" dirty="0">
                <a:solidFill>
                  <a:srgbClr val="000000"/>
                </a:solidFill>
                <a:effectLst/>
                <a:latin typeface="Roboto" panose="02000000000000000000" pitchFamily="2" charset="0"/>
                <a:ea typeface="Roboto" panose="02000000000000000000" pitchFamily="2" charset="0"/>
                <a:cs typeface="Arial"/>
              </a:rPr>
              <a:t>La información que recopile a través de esta herramienta le permitirá:</a:t>
            </a:r>
          </a:p>
          <a:p>
            <a:pPr>
              <a:lnSpc>
                <a:spcPct val="114000"/>
              </a:lnSpc>
            </a:pPr>
            <a:r>
              <a:rPr lang="en-GB" sz="1400" b="0" strike="noStrike" spc="-1" dirty="0">
                <a:solidFill>
                  <a:srgbClr val="000000"/>
                </a:solidFill>
                <a:latin typeface="Roboto" panose="02000000000000000000" pitchFamily="2" charset="0"/>
                <a:ea typeface="Roboto" panose="02000000000000000000" pitchFamily="2" charset="0"/>
              </a:rPr>
              <a:t> </a:t>
            </a:r>
            <a:endParaRPr lang="es-MX" sz="1400" b="0" strike="noStrike" spc="-1" dirty="0">
              <a:latin typeface="Roboto" panose="02000000000000000000" pitchFamily="2" charset="0"/>
              <a:ea typeface="Roboto" panose="02000000000000000000" pitchFamily="2" charset="0"/>
            </a:endParaRPr>
          </a:p>
          <a:p>
            <a:pPr marL="457200" lvl="1" indent="-457200">
              <a:lnSpc>
                <a:spcPct val="100000"/>
              </a:lnSpc>
              <a:spcBef>
                <a:spcPts val="601"/>
              </a:spcBef>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Identifique las personas clave, las organizaciones o los departamentos de autoridad local en su red local actual de obesidad.</a:t>
            </a:r>
          </a:p>
          <a:p>
            <a:pPr marL="457200" lvl="1" indent="-457200">
              <a:lnSpc>
                <a:spcPct val="100000"/>
              </a:lnSpc>
              <a:spcBef>
                <a:spcPts val="601"/>
              </a:spcBef>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Identifique los vacíos en su red local actual de obesidad (por ejemplo: personas/organizaciones que faltan).</a:t>
            </a:r>
          </a:p>
          <a:p>
            <a:pPr marL="457200" lvl="1" indent="-457200">
              <a:lnSpc>
                <a:spcPct val="100000"/>
              </a:lnSpc>
              <a:spcBef>
                <a:spcPts val="601"/>
              </a:spcBef>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Repita el análisis en cualquier momento para asignar los cambios a la red local de obesidad.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4" name="TextShape 1"/>
          <p:cNvSpPr txBox="1"/>
          <p:nvPr/>
        </p:nvSpPr>
        <p:spPr>
          <a:xfrm>
            <a:off x="562680" y="548640"/>
            <a:ext cx="8028000" cy="648000"/>
          </a:xfrm>
          <a:prstGeom prst="rect">
            <a:avLst/>
          </a:prstGeom>
          <a:noFill/>
          <a:ln w="25560">
            <a:noFill/>
          </a:ln>
        </p:spPr>
        <p:txBody>
          <a:bodyPr lIns="0" tIns="0" rIns="0" bIns="0">
            <a:normAutofit/>
          </a:bodyPr>
          <a:lstStyle/>
          <a:p>
            <a:pPr>
              <a:lnSpc>
                <a:spcPct val="100000"/>
              </a:lnSpc>
            </a:pPr>
            <a:r>
              <a:rPr lang="es-MX" sz="2800" b="0" i="0" strike="noStrike" cap="none" baseline="0">
                <a:solidFill>
                  <a:srgbClr val="FF5050"/>
                </a:solidFill>
                <a:effectLst/>
                <a:latin typeface="Playfair Display" pitchFamily="2" charset="0"/>
                <a:ea typeface="Arial"/>
                <a:cs typeface="Arial"/>
              </a:rPr>
              <a:t>Cómo utilizar la herramienta de análisis de red </a:t>
            </a:r>
          </a:p>
        </p:txBody>
      </p:sp>
      <p:sp>
        <p:nvSpPr>
          <p:cNvPr id="145" name="TextShape 2"/>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16195DCB-EC6D-49F7-8268-F19D7054D2BC}" type="slidenum">
              <a:rPr lang="en-US" sz="1200" b="0" strike="noStrike" spc="-1">
                <a:solidFill>
                  <a:srgbClr val="FFFFFF"/>
                </a:solidFill>
                <a:latin typeface="Arial"/>
                <a:ea typeface="ヒラギノ角ゴ Pro W3"/>
              </a:rPr>
              <a:t>5</a:t>
            </a:fld>
            <a:endParaRPr lang="es-MX" sz="1200" b="0" strike="noStrike" spc="-1">
              <a:latin typeface="Arial"/>
            </a:endParaRPr>
          </a:p>
        </p:txBody>
      </p:sp>
      <p:sp>
        <p:nvSpPr>
          <p:cNvPr id="146" name="TextShape 3"/>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sp>
        <p:nvSpPr>
          <p:cNvPr id="147" name="TextShape 4"/>
          <p:cNvSpPr txBox="1"/>
          <p:nvPr/>
        </p:nvSpPr>
        <p:spPr>
          <a:xfrm>
            <a:off x="562680" y="1658857"/>
            <a:ext cx="3750840" cy="4084200"/>
          </a:xfrm>
          <a:prstGeom prst="rect">
            <a:avLst/>
          </a:prstGeom>
          <a:noFill/>
          <a:ln w="25560">
            <a:noFill/>
          </a:ln>
        </p:spPr>
        <p:txBody>
          <a:bodyPr lIns="0" tIns="0" rIns="0" bIns="0">
            <a:normAutofit lnSpcReduction="10000"/>
          </a:bodyPr>
          <a:lstStyle/>
          <a:p>
            <a:pPr>
              <a:lnSpc>
                <a:spcPct val="114000"/>
              </a:lnSpc>
            </a:pPr>
            <a:r>
              <a:rPr lang="es-MX" sz="1600" b="0" i="0" strike="noStrike" cap="none" spc="-1" baseline="0" dirty="0" smtClean="0">
                <a:solidFill>
                  <a:srgbClr val="000000"/>
                </a:solidFill>
                <a:effectLst/>
                <a:latin typeface="Roboto" panose="02000000000000000000" pitchFamily="2" charset="0"/>
                <a:ea typeface="Roboto" panose="02000000000000000000" pitchFamily="2" charset="0"/>
                <a:cs typeface="Arial"/>
              </a:rPr>
              <a:t>Las </a:t>
            </a: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personas con una amplia supervisión de la agenda local de obesidad están en la mejor posición para completar esta herramienta.</a:t>
            </a:r>
          </a:p>
          <a:p>
            <a:pPr>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a:lnSpc>
                <a:spcPct val="114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La identificación de a quién enviar esta encuesta y el análisis de los datos que recopile se puede realizar de forma individual o con colegas del equipo de trabajo principal.</a:t>
            </a:r>
          </a:p>
          <a:p>
            <a:pPr>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a:lnSpc>
                <a:spcPct val="114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El tiempo estimado que se tarda en analizar los datos que recopila es: 3-6 horas.</a:t>
            </a:r>
          </a:p>
          <a:p>
            <a:pPr>
              <a:lnSpc>
                <a:spcPct val="114000"/>
              </a:lnSpc>
            </a:pPr>
            <a:r>
              <a:rPr lang="en-GB" sz="1800" b="0" strike="noStrike" spc="-1" dirty="0">
                <a:solidFill>
                  <a:srgbClr val="000000"/>
                </a:solidFill>
                <a:latin typeface="Roboto" panose="02000000000000000000" pitchFamily="2" charset="0"/>
                <a:ea typeface="Roboto" panose="02000000000000000000" pitchFamily="2" charset="0"/>
              </a:rPr>
              <a:t> </a:t>
            </a:r>
            <a:endParaRPr lang="es-MX" sz="1800" b="0" strike="noStrike" spc="-1" dirty="0">
              <a:latin typeface="Roboto" panose="02000000000000000000" pitchFamily="2" charset="0"/>
              <a:ea typeface="Roboto" panose="02000000000000000000" pitchFamily="2" charset="0"/>
            </a:endParaRPr>
          </a:p>
        </p:txBody>
      </p:sp>
      <p:sp>
        <p:nvSpPr>
          <p:cNvPr id="148" name="CustomShape 5"/>
          <p:cNvSpPr/>
          <p:nvPr/>
        </p:nvSpPr>
        <p:spPr>
          <a:xfrm>
            <a:off x="4657680" y="1628800"/>
            <a:ext cx="4306680" cy="3377880"/>
          </a:xfrm>
          <a:custGeom>
            <a:avLst/>
            <a:gdLst/>
            <a:ahLst/>
            <a:cxnLst/>
            <a:rect l="0" t="0" r="r" b="b"/>
            <a:pathLst>
              <a:path w="11965" h="9385">
                <a:moveTo>
                  <a:pt x="1564" y="0"/>
                </a:moveTo>
                <a:lnTo>
                  <a:pt x="1564" y="0"/>
                </a:lnTo>
                <a:cubicBezTo>
                  <a:pt x="1289" y="0"/>
                  <a:pt x="1020" y="72"/>
                  <a:pt x="782" y="210"/>
                </a:cubicBezTo>
                <a:cubicBezTo>
                  <a:pt x="544" y="347"/>
                  <a:pt x="347" y="544"/>
                  <a:pt x="210" y="782"/>
                </a:cubicBezTo>
                <a:cubicBezTo>
                  <a:pt x="72" y="1020"/>
                  <a:pt x="0" y="1289"/>
                  <a:pt x="0" y="1564"/>
                </a:cubicBezTo>
                <a:lnTo>
                  <a:pt x="0" y="7820"/>
                </a:lnTo>
                <a:lnTo>
                  <a:pt x="0" y="7820"/>
                </a:lnTo>
                <a:cubicBezTo>
                  <a:pt x="0" y="8095"/>
                  <a:pt x="72" y="8364"/>
                  <a:pt x="210" y="8602"/>
                </a:cubicBezTo>
                <a:cubicBezTo>
                  <a:pt x="347" y="8840"/>
                  <a:pt x="544" y="9037"/>
                  <a:pt x="782" y="9174"/>
                </a:cubicBezTo>
                <a:cubicBezTo>
                  <a:pt x="1020" y="9312"/>
                  <a:pt x="1289" y="9384"/>
                  <a:pt x="1564" y="9384"/>
                </a:cubicBezTo>
                <a:lnTo>
                  <a:pt x="10400" y="9384"/>
                </a:lnTo>
                <a:lnTo>
                  <a:pt x="10400" y="9384"/>
                </a:lnTo>
                <a:cubicBezTo>
                  <a:pt x="10675" y="9384"/>
                  <a:pt x="10944" y="9312"/>
                  <a:pt x="11182" y="9174"/>
                </a:cubicBezTo>
                <a:cubicBezTo>
                  <a:pt x="11420" y="9037"/>
                  <a:pt x="11617" y="8840"/>
                  <a:pt x="11754" y="8602"/>
                </a:cubicBezTo>
                <a:cubicBezTo>
                  <a:pt x="11892" y="8364"/>
                  <a:pt x="11964" y="8095"/>
                  <a:pt x="11964" y="7820"/>
                </a:cubicBezTo>
                <a:lnTo>
                  <a:pt x="11964" y="1564"/>
                </a:lnTo>
                <a:lnTo>
                  <a:pt x="11964" y="1564"/>
                </a:lnTo>
                <a:lnTo>
                  <a:pt x="11964" y="1564"/>
                </a:lnTo>
                <a:cubicBezTo>
                  <a:pt x="11964" y="1289"/>
                  <a:pt x="11892" y="1020"/>
                  <a:pt x="11754" y="782"/>
                </a:cubicBezTo>
                <a:cubicBezTo>
                  <a:pt x="11617" y="544"/>
                  <a:pt x="11420" y="347"/>
                  <a:pt x="11182" y="210"/>
                </a:cubicBezTo>
                <a:cubicBezTo>
                  <a:pt x="10944" y="72"/>
                  <a:pt x="10675" y="0"/>
                  <a:pt x="10400" y="0"/>
                </a:cubicBezTo>
                <a:lnTo>
                  <a:pt x="1564" y="0"/>
                </a:lnTo>
              </a:path>
            </a:pathLst>
          </a:custGeom>
          <a:noFill/>
          <a:ln>
            <a:noFill/>
          </a:ln>
        </p:spPr>
        <p:style>
          <a:lnRef idx="0">
            <a:scrgbClr r="0" g="0" b="0"/>
          </a:lnRef>
          <a:fillRef idx="0">
            <a:scrgbClr r="0" g="0" b="0"/>
          </a:fillRef>
          <a:effectRef idx="0">
            <a:scrgbClr r="0" g="0" b="0"/>
          </a:effectRef>
          <a:fontRef idx="minor"/>
        </p:style>
        <p:txBody>
          <a:bodyPr>
            <a:noAutofit/>
          </a:bodyPr>
          <a:lstStyle/>
          <a:p>
            <a:pPr>
              <a:lnSpc>
                <a:spcPct val="100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Análisis de redes</a:t>
            </a: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Al final de este análisis habrá:</a:t>
            </a:r>
          </a:p>
          <a:p>
            <a:pPr marL="457200" indent="-457200">
              <a:lnSpc>
                <a:spcPts val="2134"/>
              </a:lnSpc>
              <a:buClr>
                <a:srgbClr val="98002E"/>
              </a:buClr>
              <a:buFont typeface="Symbol" charset="2"/>
              <a:buChar char=""/>
            </a:pPr>
            <a:r>
              <a:rPr lang="es-MX" sz="1600" spc="-1" dirty="0">
                <a:solidFill>
                  <a:srgbClr val="000000"/>
                </a:solidFill>
                <a:latin typeface="Roboto" panose="02000000000000000000" pitchFamily="2" charset="0"/>
                <a:ea typeface="Roboto" panose="02000000000000000000" pitchFamily="2" charset="0"/>
                <a:cs typeface="Arial"/>
              </a:rPr>
              <a:t>M</a:t>
            </a: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apeado su red local actual de obesidad.</a:t>
            </a:r>
          </a:p>
          <a:p>
            <a:pPr marL="457200" indent="-457200">
              <a:lnSpc>
                <a:spcPts val="2134"/>
              </a:lnSpc>
              <a:buClr>
                <a:srgbClr val="98002E"/>
              </a:buClr>
              <a:buFont typeface="Symbol" charset="2"/>
              <a:buChar char=""/>
            </a:pPr>
            <a:r>
              <a:rPr lang="es-MX" sz="1600" spc="-1" dirty="0">
                <a:solidFill>
                  <a:srgbClr val="000000"/>
                </a:solidFill>
                <a:latin typeface="Roboto" panose="02000000000000000000" pitchFamily="2" charset="0"/>
                <a:ea typeface="Roboto" panose="02000000000000000000" pitchFamily="2" charset="0"/>
                <a:cs typeface="Arial"/>
              </a:rPr>
              <a:t>D</a:t>
            </a: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eterminado las personas y organizaciones centrales de la red (que tienen más conexiones con otras organizaciones e individuos).</a:t>
            </a:r>
          </a:p>
          <a:p>
            <a:pPr marL="457200" indent="-457200">
              <a:lnSpc>
                <a:spcPts val="2134"/>
              </a:lnSpc>
              <a:buClr>
                <a:srgbClr val="98002E"/>
              </a:buClr>
              <a:buFont typeface="Symbol" charset="2"/>
              <a:buChar char=""/>
            </a:pPr>
            <a:r>
              <a:rPr lang="es-MX" sz="1600" spc="-1" dirty="0">
                <a:solidFill>
                  <a:srgbClr val="000000"/>
                </a:solidFill>
                <a:latin typeface="Roboto" panose="02000000000000000000" pitchFamily="2" charset="0"/>
                <a:ea typeface="Roboto" panose="02000000000000000000" pitchFamily="2" charset="0"/>
                <a:cs typeface="Arial"/>
              </a:rPr>
              <a:t>I</a:t>
            </a: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dentificado las fortalezas de la red y los vacíos o huecos en la red para extender las invitaciones a las nuevas partes interesadas.</a:t>
            </a:r>
          </a:p>
          <a:p>
            <a:pPr>
              <a:lnSpc>
                <a:spcPct val="100000"/>
              </a:lnSpc>
            </a:pPr>
            <a:endParaRPr lang="es-MX" sz="1600" b="0" strike="noStrike" spc="-1" dirty="0">
              <a:latin typeface="Roboto" panose="02000000000000000000" pitchFamily="2" charset="0"/>
              <a:ea typeface="Roboto" panose="02000000000000000000" pitchFamily="2"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9" name="TextShape 1"/>
          <p:cNvSpPr txBox="1"/>
          <p:nvPr/>
        </p:nvSpPr>
        <p:spPr>
          <a:xfrm>
            <a:off x="558000" y="2420888"/>
            <a:ext cx="8028000" cy="648000"/>
          </a:xfrm>
          <a:prstGeom prst="rect">
            <a:avLst/>
          </a:prstGeom>
          <a:noFill/>
          <a:ln w="25560">
            <a:noFill/>
          </a:ln>
        </p:spPr>
        <p:txBody>
          <a:bodyPr lIns="0" tIns="0" rIns="0" bIns="0">
            <a:normAutofit/>
          </a:bodyPr>
          <a:lstStyle/>
          <a:p>
            <a:pPr>
              <a:lnSpc>
                <a:spcPct val="100000"/>
              </a:lnSpc>
            </a:pPr>
            <a:r>
              <a:rPr lang="es-MX" sz="2800" dirty="0">
                <a:solidFill>
                  <a:srgbClr val="FF5050"/>
                </a:solidFill>
                <a:latin typeface="Playfair Display" pitchFamily="2" charset="0"/>
                <a:ea typeface="Arial"/>
                <a:cs typeface="Arial"/>
              </a:rPr>
              <a:t>H</a:t>
            </a:r>
            <a:r>
              <a:rPr lang="es-MX" sz="2800" b="0" i="0" strike="noStrike" cap="none" baseline="0" dirty="0">
                <a:solidFill>
                  <a:srgbClr val="FF5050"/>
                </a:solidFill>
                <a:effectLst/>
                <a:latin typeface="Playfair Display" pitchFamily="2" charset="0"/>
                <a:ea typeface="Arial"/>
                <a:cs typeface="Arial"/>
              </a:rPr>
              <a:t>erramienta de Análisis de Redes </a:t>
            </a:r>
          </a:p>
        </p:txBody>
      </p:sp>
      <p:sp>
        <p:nvSpPr>
          <p:cNvPr id="150" name="TextShape 2"/>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73038A04-16D7-4EC4-958D-9FA60845D86B}" type="slidenum">
              <a:rPr lang="en-US" sz="1200" b="0" strike="noStrike" spc="-1">
                <a:solidFill>
                  <a:srgbClr val="FFFFFF"/>
                </a:solidFill>
                <a:latin typeface="Arial"/>
                <a:ea typeface="ヒラギノ角ゴ Pro W3"/>
              </a:rPr>
              <a:t>6</a:t>
            </a:fld>
            <a:endParaRPr lang="es-MX" sz="1200" b="0" strike="noStrike" spc="-1">
              <a:latin typeface="Arial"/>
            </a:endParaRPr>
          </a:p>
        </p:txBody>
      </p:sp>
      <p:sp>
        <p:nvSpPr>
          <p:cNvPr id="151" name="TextShape 3"/>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2"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6D5C5416-E4A9-4CEB-9E90-E5291D946111}" type="slidenum">
              <a:rPr lang="en-US" sz="1200" b="0" strike="noStrike" spc="-1">
                <a:solidFill>
                  <a:srgbClr val="FFFFFF"/>
                </a:solidFill>
                <a:latin typeface="Arial"/>
                <a:ea typeface="ヒラギノ角ゴ Pro W3"/>
              </a:rPr>
              <a:t>7</a:t>
            </a:fld>
            <a:endParaRPr lang="es-MX" sz="1200" b="0" strike="noStrike" spc="-1">
              <a:latin typeface="Arial"/>
            </a:endParaRPr>
          </a:p>
        </p:txBody>
      </p:sp>
      <p:sp>
        <p:nvSpPr>
          <p:cNvPr id="153" name="TextShape 2"/>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grpSp>
        <p:nvGrpSpPr>
          <p:cNvPr id="154" name="Group 3"/>
          <p:cNvGrpSpPr/>
          <p:nvPr/>
        </p:nvGrpSpPr>
        <p:grpSpPr>
          <a:xfrm>
            <a:off x="4739760" y="1432080"/>
            <a:ext cx="4106160" cy="4317840"/>
            <a:chOff x="4739760" y="1432080"/>
            <a:chExt cx="4106160" cy="4317840"/>
          </a:xfrm>
        </p:grpSpPr>
        <p:pic>
          <p:nvPicPr>
            <p:cNvPr id="155" name="Picture 6"/>
            <p:cNvPicPr/>
            <p:nvPr/>
          </p:nvPicPr>
          <p:blipFill>
            <a:blip r:embed="rId3"/>
            <a:srcRect t="21086"/>
            <a:stretch>
              <a:fillRect/>
            </a:stretch>
          </p:blipFill>
          <p:spPr>
            <a:xfrm>
              <a:off x="4739760" y="1432080"/>
              <a:ext cx="4106160" cy="1585440"/>
            </a:xfrm>
            <a:prstGeom prst="rect">
              <a:avLst/>
            </a:prstGeom>
            <a:ln w="9360">
              <a:solidFill>
                <a:srgbClr val="BFBFBF"/>
              </a:solidFill>
              <a:round/>
            </a:ln>
          </p:spPr>
        </p:pic>
        <p:pic>
          <p:nvPicPr>
            <p:cNvPr id="156" name="Picture 8"/>
            <p:cNvPicPr/>
            <p:nvPr/>
          </p:nvPicPr>
          <p:blipFill>
            <a:blip r:embed="rId4"/>
            <a:srcRect t="15298" r="14841"/>
            <a:stretch>
              <a:fillRect/>
            </a:stretch>
          </p:blipFill>
          <p:spPr>
            <a:xfrm>
              <a:off x="4739760" y="3570480"/>
              <a:ext cx="4106160" cy="2179440"/>
            </a:xfrm>
            <a:prstGeom prst="rect">
              <a:avLst/>
            </a:prstGeom>
            <a:ln w="9360">
              <a:solidFill>
                <a:srgbClr val="BFBFBF"/>
              </a:solidFill>
              <a:round/>
            </a:ln>
          </p:spPr>
        </p:pic>
      </p:grpSp>
      <p:sp>
        <p:nvSpPr>
          <p:cNvPr id="157" name="TextShape 4"/>
          <p:cNvSpPr txBox="1"/>
          <p:nvPr/>
        </p:nvSpPr>
        <p:spPr>
          <a:xfrm>
            <a:off x="251520" y="1372296"/>
            <a:ext cx="4248472" cy="1984696"/>
          </a:xfrm>
          <a:prstGeom prst="rect">
            <a:avLst/>
          </a:prstGeom>
          <a:noFill/>
          <a:ln w="25560">
            <a:noFill/>
          </a:ln>
        </p:spPr>
        <p:txBody>
          <a:bodyPr lIns="0" tIns="0" rIns="0" bIns="0">
            <a:noAutofit/>
          </a:bodyPr>
          <a:lstStyle/>
          <a:p>
            <a:pPr marL="4680" indent="-4680">
              <a:lnSpc>
                <a:spcPct val="114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Esta herramienta tiene 3 secciones</a:t>
            </a:r>
            <a:r>
              <a:rPr lang="es-MX" sz="1600" b="0" i="0" strike="noStrike" cap="none" spc="-1" baseline="0" dirty="0" smtClean="0">
                <a:solidFill>
                  <a:srgbClr val="000000"/>
                </a:solidFill>
                <a:effectLst/>
                <a:latin typeface="Roboto" panose="02000000000000000000" pitchFamily="2" charset="0"/>
                <a:ea typeface="Roboto" panose="02000000000000000000" pitchFamily="2" charset="0"/>
                <a:cs typeface="Arial"/>
              </a:rPr>
              <a:t>:</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57200" indent="-457200">
              <a:lnSpc>
                <a:spcPct val="114000"/>
              </a:lnSpc>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Plantilla de correo electrónico de análisis de red (recurso G)</a:t>
            </a:r>
          </a:p>
          <a:p>
            <a:pPr marL="457200" indent="-457200">
              <a:lnSpc>
                <a:spcPct val="114000"/>
              </a:lnSpc>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Plantilla de recopilación de datos (recurso H).</a:t>
            </a:r>
          </a:p>
          <a:p>
            <a:pPr marL="457200" indent="-457200">
              <a:lnSpc>
                <a:spcPct val="114000"/>
              </a:lnSpc>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Plantilla de análisis de red (recurso I).</a:t>
            </a:r>
          </a:p>
          <a:p>
            <a:pPr marL="4680" indent="-4680">
              <a:lnSpc>
                <a:spcPct val="114000"/>
              </a:lnSpc>
            </a:pPr>
            <a:r>
              <a:rPr lang="en-GB" sz="1600" b="1" strike="noStrike" spc="-1" dirty="0">
                <a:solidFill>
                  <a:srgbClr val="EC0081"/>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n-GB" sz="1600" b="1" strike="noStrike" spc="-1" dirty="0">
                <a:solidFill>
                  <a:srgbClr val="EC0081"/>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p:txBody>
      </p:sp>
      <p:sp>
        <p:nvSpPr>
          <p:cNvPr id="158" name="TextShape 5"/>
          <p:cNvSpPr txBox="1"/>
          <p:nvPr/>
        </p:nvSpPr>
        <p:spPr>
          <a:xfrm>
            <a:off x="251640" y="491040"/>
            <a:ext cx="8712720" cy="705600"/>
          </a:xfrm>
          <a:prstGeom prst="rect">
            <a:avLst/>
          </a:prstGeom>
          <a:noFill/>
          <a:ln w="25560">
            <a:noFill/>
          </a:ln>
        </p:spPr>
        <p:txBody>
          <a:bodyPr lIns="0" tIns="0" rIns="0" bIns="0" anchor="ctr">
            <a:normAutofit fontScale="97500"/>
          </a:bodyPr>
          <a:lstStyle/>
          <a:p>
            <a:pPr>
              <a:lnSpc>
                <a:spcPct val="100000"/>
              </a:lnSpc>
            </a:pPr>
            <a:r>
              <a:rPr lang="es-MX" sz="2800" dirty="0">
                <a:solidFill>
                  <a:srgbClr val="FF5050"/>
                </a:solidFill>
                <a:latin typeface="Playfair Display" pitchFamily="2" charset="0"/>
                <a:ea typeface="Arial"/>
                <a:cs typeface="Arial"/>
              </a:rPr>
              <a:t>H</a:t>
            </a:r>
            <a:r>
              <a:rPr lang="es-MX" sz="2800" b="0" i="0" strike="noStrike" cap="none" baseline="0" dirty="0">
                <a:solidFill>
                  <a:srgbClr val="FF5050"/>
                </a:solidFill>
                <a:effectLst/>
                <a:latin typeface="Playfair Display" pitchFamily="2" charset="0"/>
                <a:ea typeface="Arial"/>
                <a:cs typeface="Arial"/>
              </a:rPr>
              <a:t>erramienta de análisis de redes Descripción general   </a:t>
            </a:r>
          </a:p>
        </p:txBody>
      </p:sp>
      <p:pic>
        <p:nvPicPr>
          <p:cNvPr id="159" name="Picture 2"/>
          <p:cNvPicPr/>
          <p:nvPr/>
        </p:nvPicPr>
        <p:blipFill>
          <a:blip r:embed="rId5"/>
          <a:srcRect l="14612" t="23177" r="57450" b="10484"/>
          <a:stretch>
            <a:fillRect/>
          </a:stretch>
        </p:blipFill>
        <p:spPr>
          <a:xfrm>
            <a:off x="900000" y="3463160"/>
            <a:ext cx="2595240" cy="2846160"/>
          </a:xfrm>
          <a:prstGeom prst="rect">
            <a:avLst/>
          </a:prstGeom>
          <a:ln w="25560">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0" name="TextShape 1"/>
          <p:cNvSpPr txBox="1"/>
          <p:nvPr/>
        </p:nvSpPr>
        <p:spPr>
          <a:xfrm>
            <a:off x="558000" y="2708920"/>
            <a:ext cx="8028000" cy="648000"/>
          </a:xfrm>
          <a:prstGeom prst="rect">
            <a:avLst/>
          </a:prstGeom>
          <a:noFill/>
          <a:ln w="25560">
            <a:noFill/>
          </a:ln>
        </p:spPr>
        <p:txBody>
          <a:bodyPr lIns="0" tIns="0" rIns="0" bIns="0">
            <a:normAutofit/>
          </a:bodyPr>
          <a:lstStyle/>
          <a:p>
            <a:pPr>
              <a:lnSpc>
                <a:spcPct val="100000"/>
              </a:lnSpc>
            </a:pPr>
            <a:r>
              <a:rPr lang="es-MX" sz="2800" b="0" i="0" strike="noStrike" cap="none" baseline="0" dirty="0">
                <a:solidFill>
                  <a:srgbClr val="FF5050"/>
                </a:solidFill>
                <a:effectLst/>
                <a:latin typeface="Playfair Display" pitchFamily="2" charset="0"/>
                <a:ea typeface="Arial"/>
                <a:cs typeface="Arial"/>
              </a:rPr>
              <a:t>Completar el análisis de la red </a:t>
            </a:r>
          </a:p>
        </p:txBody>
      </p:sp>
      <p:sp>
        <p:nvSpPr>
          <p:cNvPr id="161" name="TextShape 2"/>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8E7AEA99-C46A-49CC-8024-FA8C5E2C0618}" type="slidenum">
              <a:rPr lang="en-US" sz="1200" b="0" strike="noStrike" spc="-1">
                <a:solidFill>
                  <a:srgbClr val="FFFFFF"/>
                </a:solidFill>
                <a:latin typeface="Arial"/>
                <a:ea typeface="ヒラギノ角ゴ Pro W3"/>
              </a:rPr>
              <a:t>8</a:t>
            </a:fld>
            <a:endParaRPr lang="es-MX" sz="1200" b="0" strike="noStrike" spc="-1">
              <a:latin typeface="Arial"/>
            </a:endParaRPr>
          </a:p>
        </p:txBody>
      </p:sp>
      <p:sp>
        <p:nvSpPr>
          <p:cNvPr id="162" name="TextShape 3"/>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60D58167-85F7-4737-9E73-DCB82D61A4F5}" type="slidenum">
              <a:rPr lang="en-US" sz="1200" b="0" strike="noStrike" spc="-1">
                <a:solidFill>
                  <a:srgbClr val="FFFFFF"/>
                </a:solidFill>
                <a:latin typeface="Arial"/>
                <a:ea typeface="ヒラギノ角ゴ Pro W3"/>
              </a:rPr>
              <a:t>9</a:t>
            </a:fld>
            <a:endParaRPr lang="es-MX" sz="1200" b="0" strike="noStrike" spc="-1">
              <a:latin typeface="Arial"/>
            </a:endParaRPr>
          </a:p>
        </p:txBody>
      </p:sp>
      <p:sp>
        <p:nvSpPr>
          <p:cNvPr id="164" name="TextShape 2"/>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MX" sz="1200" b="0" i="0" strike="noStrike" cap="none" spc="-1" baseline="0">
                <a:solidFill>
                  <a:srgbClr val="FFFFFF"/>
                </a:solidFill>
                <a:effectLst/>
                <a:latin typeface="Arial"/>
                <a:ea typeface="Arial"/>
                <a:cs typeface="Arial"/>
              </a:rPr>
              <a:t>Recurso F: herramienta de análisis de redes</a:t>
            </a:r>
          </a:p>
        </p:txBody>
      </p:sp>
      <p:sp>
        <p:nvSpPr>
          <p:cNvPr id="165" name="TextShape 3"/>
          <p:cNvSpPr txBox="1"/>
          <p:nvPr/>
        </p:nvSpPr>
        <p:spPr>
          <a:xfrm>
            <a:off x="558000" y="1264320"/>
            <a:ext cx="8028000" cy="4739760"/>
          </a:xfrm>
          <a:prstGeom prst="rect">
            <a:avLst/>
          </a:prstGeom>
          <a:noFill/>
          <a:ln w="25560">
            <a:noFill/>
          </a:ln>
        </p:spPr>
        <p:txBody>
          <a:bodyPr lIns="0" tIns="0" rIns="0" bIns="0">
            <a:normAutofit fontScale="95000"/>
          </a:bodyPr>
          <a:lstStyle/>
          <a:p>
            <a:pPr>
              <a:lnSpc>
                <a:spcPct val="114000"/>
              </a:lnSpc>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Paso 1: Identifique su red percibida</a:t>
            </a:r>
          </a:p>
          <a:p>
            <a:pPr>
              <a:lnSpc>
                <a:spcPct val="114000"/>
              </a:lnSpc>
            </a:pPr>
            <a:r>
              <a:rPr lang="en-GB" sz="1700" b="1" strike="noStrike" spc="-1" dirty="0">
                <a:solidFill>
                  <a:srgbClr val="01BED4"/>
                </a:solidFill>
                <a:latin typeface="Roboto" panose="02000000000000000000" pitchFamily="2" charset="0"/>
                <a:ea typeface="Roboto" panose="02000000000000000000" pitchFamily="2" charset="0"/>
              </a:rPr>
              <a:t> </a:t>
            </a:r>
            <a:endParaRPr lang="es-MX" sz="1700" b="0" strike="noStrike" spc="-1" dirty="0">
              <a:latin typeface="Roboto" panose="02000000000000000000" pitchFamily="2" charset="0"/>
              <a:ea typeface="Roboto" panose="02000000000000000000" pitchFamily="2" charset="0"/>
            </a:endParaRPr>
          </a:p>
          <a:p>
            <a:pPr marL="457200" indent="-457200">
              <a:lnSpc>
                <a:spcPct val="114000"/>
              </a:lnSpc>
              <a:buClr>
                <a:srgbClr val="000000"/>
              </a:buClr>
              <a:buFont typeface="StarSymbol"/>
              <a:buAutoNum type="arabicPeriod"/>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Cree una lista electrónica en un documento de Excel o Word de todas las personas (incluidos los departamentos de autoridad local interna, las personas externas y las organizaciones) que percibe que están en su red local de obesidad. Es probable que esto involucre a personas de otros sectores (planificación, transporte, atención social) y organizaciones comunitarias y voluntarias. Puede hacerlo individualmente o pedir a otros miembros del equipo de trabajo principal que le ayuden a crear esta lista. Asegúrese de que, al hacer esto, siga las políticas de protección y uso compartido de datos de su autoridad local y la normativa general de protección de datos (RGPD). Consulte el siguiente enlace para obtener más información sobre GDPR: </a:t>
            </a:r>
            <a:r>
              <a:rPr lang="en-GB" sz="1600" dirty="0" smtClean="0"/>
              <a:t>: </a:t>
            </a:r>
            <a:r>
              <a:rPr lang="en-GB" sz="1600" kern="0" dirty="0" smtClean="0">
                <a:hlinkClick r:id="" action="ppaction://noaction"/>
              </a:rPr>
              <a:t>https://www.gov.uk/government/publications/guide-to-the-general-data-protection-regulation</a:t>
            </a:r>
            <a:r>
              <a:rPr lang="es-MX" sz="1600" b="0" i="0" strike="noStrike" cap="none" spc="-1" baseline="0" dirty="0" smtClean="0">
                <a:solidFill>
                  <a:srgbClr val="000000"/>
                </a:solidFill>
                <a:effectLst/>
                <a:latin typeface="Roboto" panose="02000000000000000000" pitchFamily="2" charset="0"/>
                <a:ea typeface="Roboto" panose="02000000000000000000" pitchFamily="2" charset="0"/>
                <a:cs typeface="Arial"/>
              </a:rPr>
              <a:t>.</a:t>
            </a:r>
            <a:endPar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endParaRPr>
          </a:p>
          <a:p>
            <a:pPr>
              <a:lnSpc>
                <a:spcPct val="114000"/>
              </a:lnSpc>
              <a:buClr>
                <a:srgbClr val="000000"/>
              </a:buClr>
            </a:pPr>
            <a:endParaRPr lang="es-MX" sz="1600" b="0" strike="noStrike" spc="-1" dirty="0">
              <a:latin typeface="Roboto" panose="02000000000000000000" pitchFamily="2" charset="0"/>
              <a:ea typeface="Roboto" panose="02000000000000000000" pitchFamily="2" charset="0"/>
            </a:endParaRPr>
          </a:p>
          <a:p>
            <a:pPr marL="457200" indent="-457200">
              <a:lnSpc>
                <a:spcPct val="114000"/>
              </a:lnSpc>
              <a:buClr>
                <a:srgbClr val="000000"/>
              </a:buClr>
              <a:buFont typeface="StarSymbol"/>
              <a:buAutoNum type="arabicPeriod" startAt="2"/>
            </a:pPr>
            <a:r>
              <a:rPr lang="es-MX" sz="1600" b="0" i="0" strike="noStrike" cap="none" spc="-1" baseline="0" dirty="0">
                <a:solidFill>
                  <a:srgbClr val="000000"/>
                </a:solidFill>
                <a:effectLst/>
                <a:latin typeface="Roboto" panose="02000000000000000000" pitchFamily="2" charset="0"/>
                <a:ea typeface="Roboto" panose="02000000000000000000" pitchFamily="2" charset="0"/>
                <a:cs typeface="Arial"/>
              </a:rPr>
              <a:t>Guarde esta lista con un título que incluya la fecha para que pueda utilizarse como referencia en el futuro. A continuación, también puede comparar la evolución de su red a lo largo del tiempo volviendo a ejecutar este análisis, por ejemplo, 'Lista de redes ABCD 12.12.12'. </a:t>
            </a:r>
          </a:p>
        </p:txBody>
      </p:sp>
      <p:sp>
        <p:nvSpPr>
          <p:cNvPr id="166" name="TextShape 4"/>
          <p:cNvSpPr txBox="1"/>
          <p:nvPr/>
        </p:nvSpPr>
        <p:spPr>
          <a:xfrm>
            <a:off x="558000" y="473400"/>
            <a:ext cx="7622640" cy="486000"/>
          </a:xfrm>
          <a:prstGeom prst="rect">
            <a:avLst/>
          </a:prstGeom>
          <a:noFill/>
          <a:ln w="25560">
            <a:noFill/>
          </a:ln>
        </p:spPr>
        <p:txBody>
          <a:bodyPr lIns="0" tIns="0" rIns="0" bIns="0" anchor="ctr">
            <a:normAutofit/>
          </a:bodyPr>
          <a:lstStyle/>
          <a:p>
            <a:pPr>
              <a:lnSpc>
                <a:spcPct val="100000"/>
              </a:lnSpc>
            </a:pPr>
            <a:r>
              <a:rPr lang="es-MX" sz="2800" b="0" i="0" strike="noStrike" cap="none" baseline="0" dirty="0">
                <a:solidFill>
                  <a:srgbClr val="FF5050"/>
                </a:solidFill>
                <a:effectLst/>
                <a:latin typeface="Playfair Display" pitchFamily="2" charset="0"/>
                <a:ea typeface="Arial"/>
                <a:cs typeface="Arial"/>
              </a:rPr>
              <a:t>Completar el análisis de la red </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17.10.31"/>
  <p:tag name="AS_TITLE" val="Aspose.Slides for Java"/>
  <p:tag name="AS_VERSION" val="17.1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A83FB088-DA26-4A12-A39A-F5E4F4679778">Borrador</Status>
    <Links xmlns="a83fb088-da26-4a12-a39a-f5e4f4679778" xsi:nil="true"/>
    <Owner xmlns="A83FB088-DA26-4A12-A39A-F5E4F4679778">
      <UserInfo>
        <DisplayName/>
        <AccountId xsi:nil="true"/>
        <AccountType/>
      </UserInfo>
    </Owner>
    <RelatedItems xmlns="A83FB088-DA26-4A12-A39A-F5E4F4679778"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o del sitio del proyecto" ma:contentTypeID="0x0101008A98423170284BEEB635F43C3CF4E98B00CB4FE14F9D3DD9469E577018A91BC1CD" ma:contentTypeVersion="16" ma:contentTypeDescription="" ma:contentTypeScope="" ma:versionID="3003bd4e561e79032c1cea3fdce5df94">
  <xsd:schema xmlns:xsd="http://www.w3.org/2001/XMLSchema" xmlns:xs="http://www.w3.org/2001/XMLSchema" xmlns:p="http://schemas.microsoft.com/office/2006/metadata/properties" xmlns:ns2="A83FB088-DA26-4A12-A39A-F5E4F4679778" xmlns:ns3="a83fb088-da26-4a12-a39a-f5e4f4679778" xmlns:ns4="904cfa4b-4f4e-4539-bac9-76929b16866e" targetNamespace="http://schemas.microsoft.com/office/2006/metadata/properties" ma:root="true" ma:fieldsID="7539a09e2afb028f0cfa13f19e74bd3f" ns2:_="" ns3:_="" ns4:_="">
    <xsd:import namespace="A83FB088-DA26-4A12-A39A-F5E4F4679778"/>
    <xsd:import namespace="a83fb088-da26-4a12-a39a-f5e4f4679778"/>
    <xsd:import namespace="904cfa4b-4f4e-4539-bac9-76929b16866e"/>
    <xsd:element name="properties">
      <xsd:complexType>
        <xsd:sequence>
          <xsd:element name="documentManagement">
            <xsd:complexType>
              <xsd:all>
                <xsd:element ref="ns2:Owner" minOccurs="0"/>
                <xsd:element ref="ns2:Status" minOccurs="0"/>
                <xsd:element ref="ns3:Links" minOccurs="0"/>
                <xsd:element ref="ns2:RelatedItem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4:SharedWithUsers" minOccurs="0"/>
                <xsd:element ref="ns4:SharedWithDetail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3FB088-DA26-4A12-A39A-F5E4F4679778" elementFormDefault="qualified">
    <xsd:import namespace="http://schemas.microsoft.com/office/2006/documentManagement/types"/>
    <xsd:import namespace="http://schemas.microsoft.com/office/infopath/2007/PartnerControls"/>
    <xsd:element name="Owner" ma:index="4" nillable="true" ma:displayName="Propietario" ma:list="UserInfo"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atus" ma:index="5" nillable="true" ma:displayName="Estado" ma:default="Borrador" ma:format="Dropdown" ma:internalName="Status" ma:readOnly="false">
      <xsd:simpleType>
        <xsd:restriction base="dms:Choice">
          <xsd:enumeration value="Borrador"/>
          <xsd:enumeration value="Listo para revisión"/>
          <xsd:enumeration value="Final"/>
        </xsd:restriction>
      </xsd:simpleType>
    </xsd:element>
    <xsd:element name="RelatedItems" ma:index="7" nillable="true" ma:displayName="Elementos relacionados" ma:internalName="RelatedItems">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83fb088-da26-4a12-a39a-f5e4f4679778" elementFormDefault="qualified">
    <xsd:import namespace="http://schemas.microsoft.com/office/2006/documentManagement/types"/>
    <xsd:import namespace="http://schemas.microsoft.com/office/infopath/2007/PartnerControls"/>
    <xsd:element name="Links" ma:index="6" nillable="true" ma:displayName="Vínculos" ma:internalName="Links" ma:readOnly="false">
      <xsd:simpleType>
        <xsd:restriction base="dms:Note"/>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ternalName="MediaServiceDateTaken" ma:readOnly="true">
      <xsd:simpleType>
        <xsd:restriction base="dms:Text"/>
      </xsd:simpleType>
    </xsd:element>
    <xsd:element name="MediaServiceLocation" ma:index="21" nillable="true" ma:displayName="Location" ma:internalName="MediaServiceLocation" ma:readOnly="true">
      <xsd:simpleType>
        <xsd:restriction base="dms:Text"/>
      </xsd:simpleType>
    </xsd:element>
    <xsd:element name="MediaLengthInSeconds" ma:index="24"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04cfa4b-4f4e-4539-bac9-76929b16866e" elementFormDefault="qualified">
    <xsd:import namespace="http://schemas.microsoft.com/office/2006/documentManagement/types"/>
    <xsd:import namespace="http://schemas.microsoft.com/office/infopath/2007/PartnerControls"/>
    <xsd:element name="SharedWithUsers" ma:index="22"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8" ma:displayName="Tipo de contenido"/>
        <xsd:element ref="dc:title" minOccurs="0" maxOccurs="1" ma:index="3"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76CB537-548E-4C94-9D91-3A4B4982454C}">
  <ds:schemaRefs>
    <ds:schemaRef ds:uri="http://schemas.microsoft.com/office/infopath/2007/PartnerControls"/>
    <ds:schemaRef ds:uri="http://purl.org/dc/terms/"/>
    <ds:schemaRef ds:uri="http://schemas.microsoft.com/office/2006/documentManagement/types"/>
    <ds:schemaRef ds:uri="http://purl.org/dc/elements/1.1/"/>
    <ds:schemaRef ds:uri="http://schemas.openxmlformats.org/package/2006/metadata/core-properties"/>
    <ds:schemaRef ds:uri="http://schemas.microsoft.com/office/2006/metadata/properties"/>
    <ds:schemaRef ds:uri="http://purl.org/dc/dcmitype/"/>
    <ds:schemaRef ds:uri="904cfa4b-4f4e-4539-bac9-76929b16866e"/>
    <ds:schemaRef ds:uri="a83fb088-da26-4a12-a39a-f5e4f4679778"/>
    <ds:schemaRef ds:uri="A83FB088-DA26-4A12-A39A-F5E4F4679778"/>
    <ds:schemaRef ds:uri="http://www.w3.org/XML/1998/namespace"/>
  </ds:schemaRefs>
</ds:datastoreItem>
</file>

<file path=customXml/itemProps2.xml><?xml version="1.0" encoding="utf-8"?>
<ds:datastoreItem xmlns:ds="http://schemas.openxmlformats.org/officeDocument/2006/customXml" ds:itemID="{AD2EF23A-48F3-4B60-9AEC-D60AD728D3E5}"/>
</file>

<file path=customXml/itemProps3.xml><?xml version="1.0" encoding="utf-8"?>
<ds:datastoreItem xmlns:ds="http://schemas.openxmlformats.org/officeDocument/2006/customXml" ds:itemID="{CE5B6B5E-ED24-414E-9288-7BB8A96DAD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405</TotalTime>
  <Words>2075</Words>
  <Application>Microsoft Office PowerPoint</Application>
  <PresentationFormat>Presentación en pantalla (4:3)</PresentationFormat>
  <Paragraphs>278</Paragraphs>
  <Slides>23</Slides>
  <Notes>23</Notes>
  <HiddenSlides>0</HiddenSlides>
  <MMClips>0</MMClips>
  <ScaleCrop>false</ScaleCrop>
  <HeadingPairs>
    <vt:vector size="6" baseType="variant">
      <vt:variant>
        <vt:lpstr>Fuentes usadas</vt:lpstr>
      </vt:variant>
      <vt:variant>
        <vt:i4>11</vt:i4>
      </vt:variant>
      <vt:variant>
        <vt:lpstr>Tema</vt:lpstr>
      </vt:variant>
      <vt:variant>
        <vt:i4>2</vt:i4>
      </vt:variant>
      <vt:variant>
        <vt:lpstr>Títulos de diapositiva</vt:lpstr>
      </vt:variant>
      <vt:variant>
        <vt:i4>23</vt:i4>
      </vt:variant>
    </vt:vector>
  </HeadingPairs>
  <TitlesOfParts>
    <vt:vector size="36" baseType="lpstr">
      <vt:lpstr>Arial</vt:lpstr>
      <vt:lpstr>Calibri</vt:lpstr>
      <vt:lpstr>Calibri Light</vt:lpstr>
      <vt:lpstr>DejaVu Sans</vt:lpstr>
      <vt:lpstr>Playfair Display</vt:lpstr>
      <vt:lpstr>Roboto</vt:lpstr>
      <vt:lpstr>StarSymbol</vt:lpstr>
      <vt:lpstr>Symbol</vt:lpstr>
      <vt:lpstr>Times New Roman</vt:lpstr>
      <vt:lpstr>Wingdings</vt:lpstr>
      <vt:lpstr>ヒラギノ角ゴ Pro W3</vt:lpstr>
      <vt:lpstr>Office Theme</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Resource_F_Network_analysis_tool</dc:title>
  <dc:subject>obesity</dc:subject>
  <dc:creator>Public Health England</dc:creator>
  <cp:keywords>obesity; network; analysis; tool; GW-534</cp:keywords>
  <cp:lastModifiedBy>Gustavo Hidalgo</cp:lastModifiedBy>
  <cp:revision>154</cp:revision>
  <dcterms:created xsi:type="dcterms:W3CDTF">2012-10-10T09:02:29Z</dcterms:created>
  <dcterms:modified xsi:type="dcterms:W3CDTF">2020-11-10T01:13:08Z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0x0101008A98423170284BEEB635F43C3CF4E98B00CB4FE14F9D3DD9469E577018A91BC1CD</vt:lpwstr>
  </property>
</Properties>
</file>