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4768-D7BF-444A-8786-31CD5B7B8111}" type="datetimeFigureOut">
              <a:rPr lang="es-MX" smtClean="0"/>
              <a:t>16/05/2016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1BDA-B391-4C46-9BA4-31CC24E7630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0448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4768-D7BF-444A-8786-31CD5B7B8111}" type="datetimeFigureOut">
              <a:rPr lang="es-MX" smtClean="0"/>
              <a:t>16/05/2016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1BDA-B391-4C46-9BA4-31CC24E7630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076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4768-D7BF-444A-8786-31CD5B7B8111}" type="datetimeFigureOut">
              <a:rPr lang="es-MX" smtClean="0"/>
              <a:t>16/05/2016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1BDA-B391-4C46-9BA4-31CC24E7630F}" type="slidenum">
              <a:rPr lang="es-MX" smtClean="0"/>
              <a:t>‹Nº›</a:t>
            </a:fld>
            <a:endParaRPr lang="es-MX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1854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4768-D7BF-444A-8786-31CD5B7B8111}" type="datetimeFigureOut">
              <a:rPr lang="es-MX" smtClean="0"/>
              <a:t>16/05/2016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1BDA-B391-4C46-9BA4-31CC24E7630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5347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4768-D7BF-444A-8786-31CD5B7B8111}" type="datetimeFigureOut">
              <a:rPr lang="es-MX" smtClean="0"/>
              <a:t>16/05/2016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1BDA-B391-4C46-9BA4-31CC24E7630F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85076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4768-D7BF-444A-8786-31CD5B7B8111}" type="datetimeFigureOut">
              <a:rPr lang="es-MX" smtClean="0"/>
              <a:t>16/05/2016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1BDA-B391-4C46-9BA4-31CC24E7630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61770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4768-D7BF-444A-8786-31CD5B7B8111}" type="datetimeFigureOut">
              <a:rPr lang="es-MX" smtClean="0"/>
              <a:t>16/05/2016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1BDA-B391-4C46-9BA4-31CC24E7630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35906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4768-D7BF-444A-8786-31CD5B7B8111}" type="datetimeFigureOut">
              <a:rPr lang="es-MX" smtClean="0"/>
              <a:t>16/05/2016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1BDA-B391-4C46-9BA4-31CC24E7630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5425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4768-D7BF-444A-8786-31CD5B7B8111}" type="datetimeFigureOut">
              <a:rPr lang="es-MX" smtClean="0"/>
              <a:t>16/05/2016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1BDA-B391-4C46-9BA4-31CC24E7630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4988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4768-D7BF-444A-8786-31CD5B7B8111}" type="datetimeFigureOut">
              <a:rPr lang="es-MX" smtClean="0"/>
              <a:t>16/05/2016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1BDA-B391-4C46-9BA4-31CC24E7630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3276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4768-D7BF-444A-8786-31CD5B7B8111}" type="datetimeFigureOut">
              <a:rPr lang="es-MX" smtClean="0"/>
              <a:t>16/05/2016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1BDA-B391-4C46-9BA4-31CC24E7630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49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4768-D7BF-444A-8786-31CD5B7B8111}" type="datetimeFigureOut">
              <a:rPr lang="es-MX" smtClean="0"/>
              <a:t>16/05/2016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1BDA-B391-4C46-9BA4-31CC24E7630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5483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4768-D7BF-444A-8786-31CD5B7B8111}" type="datetimeFigureOut">
              <a:rPr lang="es-MX" smtClean="0"/>
              <a:t>16/05/2016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1BDA-B391-4C46-9BA4-31CC24E7630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5881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4768-D7BF-444A-8786-31CD5B7B8111}" type="datetimeFigureOut">
              <a:rPr lang="es-MX" smtClean="0"/>
              <a:t>16/05/2016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1BDA-B391-4C46-9BA4-31CC24E7630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1246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4768-D7BF-444A-8786-31CD5B7B8111}" type="datetimeFigureOut">
              <a:rPr lang="es-MX" smtClean="0"/>
              <a:t>16/05/2016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1BDA-B391-4C46-9BA4-31CC24E7630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3256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4768-D7BF-444A-8786-31CD5B7B8111}" type="datetimeFigureOut">
              <a:rPr lang="es-MX" smtClean="0"/>
              <a:t>16/05/2016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1BDA-B391-4C46-9BA4-31CC24E7630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65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F4768-D7BF-444A-8786-31CD5B7B8111}" type="datetimeFigureOut">
              <a:rPr lang="es-MX" smtClean="0"/>
              <a:t>16/05/2016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16C1BDA-B391-4C46-9BA4-31CC24E7630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7034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20505" y="668013"/>
            <a:ext cx="7766936" cy="1646302"/>
          </a:xfrm>
        </p:spPr>
        <p:txBody>
          <a:bodyPr/>
          <a:lstStyle/>
          <a:p>
            <a:r>
              <a:rPr lang="es-MX" dirty="0"/>
              <a:t>Luz Natural Forzada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Carlos Morales Torres</a:t>
            </a:r>
          </a:p>
        </p:txBody>
      </p:sp>
    </p:spTree>
    <p:extLst>
      <p:ext uri="{BB962C8B-B14F-4D97-AF65-F5344CB8AC3E}">
        <p14:creationId xmlns:p14="http://schemas.microsoft.com/office/powerpoint/2010/main" val="429154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20889938">
            <a:off x="895448" y="867479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s-MX" dirty="0"/>
              <a:t>¿Qué es?</a:t>
            </a:r>
            <a:br>
              <a:rPr lang="es-MX" dirty="0"/>
            </a:br>
            <a:br>
              <a:rPr lang="es-MX" dirty="0"/>
            </a:br>
            <a:r>
              <a:rPr lang="es-MX" dirty="0"/>
              <a:t>¿Para que es?</a:t>
            </a:r>
            <a:br>
              <a:rPr lang="es-MX" dirty="0"/>
            </a:br>
            <a:br>
              <a:rPr lang="es-MX" dirty="0"/>
            </a:br>
            <a:r>
              <a:rPr lang="es-MX" dirty="0"/>
              <a:t>¿Cómo funciona?</a:t>
            </a:r>
            <a:br>
              <a:rPr lang="es-MX" dirty="0"/>
            </a:br>
            <a:br>
              <a:rPr lang="es-MX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8442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¿Qué se tenia?</a:t>
            </a:r>
          </a:p>
        </p:txBody>
      </p:sp>
      <p:pic>
        <p:nvPicPr>
          <p:cNvPr id="4" name="Imagen 3" descr="C:\Users\Goyo\Dropbox\Cargas de cámara\2014-04-07 13.43.5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441462"/>
            <a:ext cx="2609215" cy="4612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 descr="C:\Users\Goyo\Dropbox\Luz Natural Forzada (1)\2 semestre\IMG-20140508-WA004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015" y="1441462"/>
            <a:ext cx="2400935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 descr="C:\Users\Goyo\Dropbox\Cargas de cámara\2014-03-10 10.13.2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665" y="438400"/>
            <a:ext cx="1947545" cy="3443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n 7" descr="C:\Users\Goyo\Dropbox\Cargas de cámara\2014-04-07 13.44.10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18" t="33111" r="9553" b="22280"/>
          <a:stretch/>
        </p:blipFill>
        <p:spPr bwMode="auto">
          <a:xfrm>
            <a:off x="6343792" y="4133674"/>
            <a:ext cx="2254923" cy="20618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4226310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¿Qué se tiene?</a:t>
            </a:r>
          </a:p>
        </p:txBody>
      </p:sp>
      <p:sp>
        <p:nvSpPr>
          <p:cNvPr id="4" name="AutoShape 2" descr="https://encrypted-tbn0.gstatic.com/images?q=tbn:ANd9GcRxtlcSBQ5e6xNXEj7KAh8njmax-8d-Vc92xR8WnVzpnwSFjdUj"/>
          <p:cNvSpPr>
            <a:spLocks noChangeAspect="1" noChangeArrowheads="1"/>
          </p:cNvSpPr>
          <p:nvPr/>
        </p:nvSpPr>
        <p:spPr bwMode="auto">
          <a:xfrm>
            <a:off x="1137087" y="1726282"/>
            <a:ext cx="1880978" cy="188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9" name="AutoShape 12" descr="data:image/jpeg;base64,/9j/4AAQSkZJRgABAQAAAQABAAD/2wCEAAkGBxIQEhUQEBIWFRUVFxUVFxgYGBcaFhcXGBYYGBcWGBgYHSggGBsmHRUXITEiJyorLi4uFx81ODMtNygtLisBCgoKDg0OGhAQGy8jICUtLy0rMC0tLS0tLy0tLS0tNS8vLS0tLS0tLS4vLS0tLS0tLS0tLS0tLS0tLS0tLS0tLf/AABEIALQBFwMBIgACEQEDEQH/xAAcAAABBQEBAQAAAAAAAAAAAAAAAQQFBgcDAgj/xAA/EAACAQMDAgQEAwYFAwMFAAABAhEAAyEEEjEFQQYiUWETMnGRB4GhFCNCYrHRUnKSweEzQ/AkgrIVFiU0ov/EABoBAQADAQEBAAAAAAAAAAAAAAABAgMEBQb/xAAwEQACAgEEAQIEBQMFAAAAAAAAAQIDEQQSITFBE/AiMlGBBSNhcbFCkdEUM1Kh8f/aAAwDAQACEQMRAD8A3CilpKAKKWigCkpaSgClpKWgEooJimdrWFiYtsV7NjPuASDQhseTRUV1O/vXYrMs8kYYQeM1Gpe1Nv5bquPRxB/1Lj9Ko54KOxJlnoFQ/SerPduG26BSqyYM5kcGB6+lUX8VPF2p0uot2dKY2p8R/KcyTB3DsAD3pvWMl089GpUViXSvxgvpA1FrcPVYP9j+tXLpP4p6G9AZthPY4/8AlA+xNFZFlsMvdFMdJ1ixdE27qmfeP613GrQ3PhA+fbujPExM8VbJB3oopakCUUtJQBRRS0AlFFLQCUtFFAJRS0lALSUtFAFJS0lAFFLRQCUUtJQBRRRQBRS0lAFFQni/xFb6fp2vvlvlRe7P2H07msm8PePur3GuBQt3YFcq20GLklNpwJjsT/QxVyw8Dxk1rruuMG1byf4jPA9JP/mKr+t8TGU2opNvBJEyR6f4eO1VnpfjI3LV+6yJvtbTcR2gEsGlZ2mGiRHqSJiTWXaPxHqbRhbrEScPDCJ98j8jVZTM603Jtmq3Osa1bjXEuh1Yk/DuLgT2DDMU56d4t1F34ls6WbqDlGm2GIkBt3eIMAk1m7eOX2Mvw1+JEBgTtB9Spz+tSv4ffiWOnhrWotl1JJ3A+YFiST75P6D0rLCz2S64suPQOqarS6lRqLf/AFAwkkZMbsFZHbv616/EW4lw2r29bJuj4RdniFQlm2iIad4E9vSarPWfxK/bdSjWrBCWkd4kF3Kqe8YwWxVZ6/4kvX7LpqLlh96IttQDvtKj/E2jA2MZAJPzbRnFS0tu1CuLjJ88Fw0/R9OLYS2FZR/ECDuPckjvUfrPCll+BB9qzfSay5aM23ZD/KSP6VPaLxnqrfzMtwfzqJ+6waceTXJJazod3SK123fZAucEj8sc0dI8fa+x8l4OB2bH9IqK8QeKjqkVCmwAyQDIJ7H/AIp34O+Gto7yQXY7jg/ulgGATJJLHnHlHvVJPasosuTc/wAPer6vWWvjanbtKiIEENuYkY58uyfqPerTq9QtpDccwqiST/zVd8Aaqy2nZbLAqlxkHEwqqJgHvz+dMfxZsvd0a2UIHxLihgZyACwAI4yAfyrdPEMspxngtGl6tYufJcX8zH9aezXy7pNHq7dwpprjiCfMrHZiJnjPmGI71P6Pxh1XSYbzj3Ef/GP1FQrSXE+g6KyHpf4xxC6myw9SIP8ASP6VZ7H4j6TUJFi8i3DxvmBnuME/arqaZGC70UysdWsuBF1JMACYJJ7AHNPasQFFFLQCUUtJQBRS0lAFFFFAFFLRQCUUUUAUtJRQC1x1epS0jXLjBUQFmJ4AFdaxL8XPGgvudBYcizb81912kmGAO0Fl37dwxOT7CRWTwEVnx34qfqGp+JxbU7NOpIUEkkLcJcbCoZRukjkDiYgrWubTKblo7WdWRTADEMZd2AJGGlUI7UltSNxcbIEOo3qVBkGztbE3IDyCYz9Kjrpa8/p/RVHt2AGKxJlhIuf4Sanbc1Ct8ronMGSre4/mmfpVX8QXFF+6FtALvfaCIjP5Yq6/h10yH+KynZBVRnOOSeMnb9x2MiU8WeH7Z3XLcq5KsRjbJAEmeFGZmDijzgwhZ/UZImlckCJzyMjn0rtrunG0lu8Lltw8yFcFlKmCHXlfaeauHXrNnT2huXdcPlB4aYjtjAyYPMCq6OiIzHbcLEHKFYYxzmdv61Xc/Jq3js9eFAt3VW7biQ3xFMe6t6VofizwbbNrdb2KUUtgSrADgzgcHNR/g7R2tGSxtbmfYC8jeigywSQQGPrVy1fUrGp/dac7bhUhlYz8Oyu1AEE5YhyZ9SfrV1hmdkO2Ynf6eFy1vHEqcceuRTZtEv8ADcj2YH+qz/tWoazw1f3kWXGwkgA5IBwZkeYxVf1XSxZvbmZSwM+ZNqkmRwcHg8dwfSaze6Jz02WSeEUttC/+Ekeq5H1JHFWE68Xka38KytxzaAa35dlq2kFAowFLAsx5mafW+hszbpUAmSR2HcgVZk8IDF3T3vmAgsASRgiG5A4qyTkXnqJwTzE7eF+nGx5t5BChdoPE+bzejcGO01ZepdUuHSuCWuOzJasqCfiG9ckKVPYKu4nBwD71H9O0TWVb4rb3clmOeTj2rOuojU27jai4l3crt8NySggbgojaIIBOQe9aT4jgx0rW/dLgl9B4w0tofAKPbCFlmAQfMTJjzEyeTJqb0nUtNqP+ndRj6SN3+k5rItQjglihA59R9+K4Fv8AaqReFg9FvLybJqujWrnzIPtWZdba0L7JZWUGBnkjBI9p/pTfT9c1FobUvOAcEbiRB9jxTjoFl2dtSbbMlkLO0DDs22yoU/NLgCIPejWSUy9fhr0K9+3WviSbaHdE7k3QQB/mGe3at9rE/BviYWdQlp7ZlXY3Dth5ZYhs5IYqIjH3rXbPWLLfx7f82P14q1OduWVnOKljJWPGH4iWenahdM6Mx2h2IGAGJgc84njvXTpP4laC/A+KFJ7H+xg/pVH/ABA6Sl3VXCQGu37ipbAczBRYuETAWIycfnVXt+CiytuOdzBePkBIUmMSYnHqKj1HuaRfbxk+h9N1Ozc+S6p9pg/Y5p3XzP8A/Rtbpv8Ao3WA9ATH24qQ0Xjnqmlw43AfUf0x+lW9T6ojafRBYcUViWj/ABYR7tu5qrLB7c7TJgbhDYUgHH8pq++H/wAQtNrbqWLKsWcEkjKrH+KYI+1WU0RguNJRRVyANFFFAFFLRQCUtJUF4y8S2+naZr7wW4tr/iaMfl61DeAOdT1iwdR+wF/3z22eB2UYMnscz+VfN+qshSbShXK3mMsVZWuKdrb1O1ltBM5ByPrB/wDWr51D6q45F24rlnYMNguWy1rY6Ejc4MAEYKr7w06xrued7/NMEoslls7gBMTk9z9Kwk8llwMdbfGLduSo49WJ5Y+5/pAqY6B0YuwQ8cufWP4Af/M/lUb0TQs7KVEuxhB+m7/YfmewrVvC/SlspjgQWORMoWAIaVMgkT6H0Ikkcdkt72+PP+CR6bpl09vcRB4Ahc+QDzFfK0yGGBjPeorqvUNsuxjbJJPdh3gkSonsTM+1POqa3cdq4xiJJVRgtGTPpg5qg+IdZ8Z/2dMW0g3I4xwg4EyfTk+1S2Xh/wA30uhkivrb4uZ8xK2wf4QOXPvzn1PtV61/hXVObH7FYUyrhmO1RC7QCxPY5+1Hgjo9sMrXiE3RP8qDhB7+9X3rHV7lrNi0Nq+UEy1oqI2kMnykf3o8JZZFD9WW7+xl3Wruo6c62tdYClwSjKwKtEAwRORIwY5FL4G//auapkBa6jBR/hEgfE+uAPcz6Vb+odQt31/9b8NyFItWgCwnuzFpgccmTH2j+h2DbSGjccwOFEABR7AD7zUQw3x0W1N2xY8smg6+pU/f9RFM9X0wXmLApc+WASyN5WDQWWSYIx5e5HBr05Pautu2AK2cdxw13uHJAX/Cludvmt4AIJWCAWBI2ciD/FnyrPebNaARQBgKIHsBxXFtTtGTgcgiR9jVU6v1lk3XAdpaAFB7n5E2yRMeY4GIqFiBsnLUcp9Er1jrgsuqspgrJMSI82MGeEY49DTIdYVgU+MbikHej7WYyO+4bhg1Nau0MQN0iVx6Ez9iDUTe8PW7ikbF4gwSCoKBQwwQTEc5BVT6zSaeS9Vta+BrBSNfoEIN63+7DeZVB5BYjG6DHPE8fWG4Z9LbW/e01u6l8XFttcUZ+HtDEQJIlwPeD6Vpl7oGmuMCEIjaPmY4GAMniqD4q6reuKNNesErp3ui0yEgi2WGCO48gM4OTVHHaKFmxtdEF1Poj2XNu6jWmnIMOJgEgEf5h3PNdekaa4rg2w7sCrqLbbTvQyhhhkg8Rn0q29a+P1IrqGsMsi2tvaQUW0oK7fU+aTPuR2r14s0WzRpbsBA9q4u5llXEIWJ39ydynn1+gNF42T9Vx8Id+CtAReN7UT8RiXKtG8u8tJBz3JJ9W9qtnU9WtpDcdoABOfYT/QH7VU+gldL079ruHbd2OC5bcQWchDye7D/evXifqSarTG4pFy1ZvJcO0gEKEMQeCdzE5rWL2xMnBym3LrJC+MfEtvUF7+mveW21izatMp3MoT4j3mntv8sH04io/Q/iBeH/AFrSuPVZRv8Acf0pj1q+upAa3dusqjaRcVTtnIAZQIHMYqE/Ym7Q2DwfsIMH9KyTOxzjnbk0rReNdJcw5a2f51kfdZp7reo6b4T3VZHCgnysDJ7D6k4rIyjDBBBiSDiPv9K9BTiKs5FkS3S9Jc1d8r2LEsRECAzNE4AhW+1bB+EXh9LF65dDbibQAxBUFsgng8DgCqD4d6BqE01pwNq3ne87OpW3btWFOd5xL7jEZx6TWgfhtr9Vd+JdhFQKBuaYVQSQJySc9o+WqR+cs3iJqVFQ9zrBRPiMqukwWttMH3B4/wCalLF0OoYcEAj866jNNZwdDRS0UJEooooBv1DW27Ft711gqICzE+n96+bvGPie51TUm6ASqts09obWIYEMu+2wO5TBnGTA4xVk/GLxRe1Fz9lso/wLbHdH8bgwdwGQBwJ+tZ3aIuzunasqd0N8O0GVraW3OQ+7cOOD9axlLJZcHS06213LBHKGCvxGmd7KSQNhJVY/2ppp7XxGJb5Rz6n0A9z/AHpbztecKo5wB2UDt9AO9Wzwt0gMVaBsQiJlQx3AM5MGInH077SDVcmF1mOF2yY8JdG4uMoliFyAyDkQw5EFV/T+XdY+q6sInw1PEbzPmMgEL5uPMSImM+9d1/c29xEuRtWQNw+YESO0gHk8x2BNb1eqFsNdZvlkzOe4Z+QeZUYOas+DnjDL2L7v39Rj4h6mbKbVzccgKOc9oBkQuMg/NPpTPwz0qSCchTLHnfc+vcDt+Z71H6NX1N34hEM+EH+C3xu+vP18x71fOn6LYFtoD6D3/wCahLyZ6m3P5cfv/gcLXO+u4QZ/IkH7ip7p3Qi5IdgCIBUcyeASJjjsDHeK79R6Oq7VYAGWB+HLRG0gvuz3q+DD/T2YyVltUwT4UyszmNx9AW5IzwafdNtloyBxkmIpNV0RwSEIaB9PeDOJjtNPNFf+Egt39MrDmYKtn0Yc1ZYMYRsdn5o86i1tVEpBYSpjbif1GPSowXAeMCvWquoT+7BVOwJmD3zTPVXhbWQJPAAnJPHGf+JqejSUnZZiI26xqJi3yBBacbj/AAWwWG0ycnzA4FVG2ra3UAKx2qSqtmJ5u3oJMAcATztApz13VlR8JG89zcCw7D/u3CQBgAbRI4BNWDwj0fZbDbYLhfqloZUEerZY/wCZfSsvmZ3z/Lgq4+/fvotHSUGHiAIVR324AHpODnGT706vfvIUrvJG4hQSQIJlYknDAYJn7ybQoI4CT7iQoEGONpJgA9z3U1XL/i20lxrdwXEIIO5T6gGCBngxSyaguTs0Gld9mxeFlk9YtJJRW5AndEgHtByDVc8WeEm1Got3CAtvIZpAhQe09+eKmtL163fG1b1q4DiHADKO0A8RUb1vrbtqLWnDboILxHZTAj7n8xWfqJo79V+G17G2tqXPb8HQWRatbUnYqMgkgttVZ+swMR3PaKy/w/f1WquDT3ndkC5DySiZ+WRgyR9/atbvai21hrYWHIImBg7Ymfr5uJ7TGKrnSNE2icX796226EtK7lRcceYLnyjgjJ7itJo8OuzD2R5z/wBfuRba74Ns2Raa4iqFW6rK9sFpjdsmBOYEny8U51HRvh6K5Z2FTe2sZECFZSzMVjICA88g9qu9vxRoHj9p0zac87inl+u5Mn7Ux6/b0WqXbp7y3Ved43YA5A3AYJ2sY/lPpVVh9M6JpwisLhGZdM0C2rb2mQ3EuOHMNBAUGBug4kj/AIGa6anS27LILmmC7lDkqTIDQCCGkACPrn3pz1DUp0y+VSzdWFVw9q6wKhmZcx5SCRAn1Ee8t4R6j8ZCdssFthmOGllzkYbzZzPyjAiKrhvhkTS+dFa1mntQzohNryjBII4BhSNhEn/iK99A8NprdTbs2yRuiSQVIAndAGDABP6VoGq8F3r1j4tu2lycpb37O+WyACYEAH15rxphrelut64m4EFfMC23ucg47CZ7VGxpkpSymjU9PpUS2tpQAiqFA7bQIA/SizpLaTsRV3ZO0ASfUxyaqOg/EC0ys961cVVjc6jcizxu7j7VP9O8SaTUf9K+hJ7Ewfsc10KUWaM79S0HxU2BtoJBbEzHv+X6U605G0RgQI+namfWtUEtxPzkLj0JAJH3/Wn1sQIqc8jHk9UUUVYBQaWmPVNb8JcAs5wijJJ+gqCG8GCfjEDp9fc2SBc23JH8y+YT67gaot/WOwgsSJn/AGz681rXjToV/d+03rNxi/l/lzxuKmV9M4pt0PwCmoXFpSywS5O3Pbjn6ZqKtNKzc+kvLOeeqSajhtvx5KP0PppY7SDuI3ORyiDO3Pc8n/g1qfR+nLbheAuDG4CAygjaeDEH1kDEgiohOl29CHZ8C2SX3DzTBEhuxgwMdvcgxeh/EXT3CEuK1pd4JIzMQJJPJhRz6ewqLaZVPEilMnZmeOffBd+odJe+jfAuW2uNhc+VRgmVaGYkbhgd5rOus6LV3No1Fh7aqpuMsNO1G+GBBMoJB/1T3qf0/VkczauBh7RMVMafrtxRtLbl4KsAykfRpry3rHF4mvf3PX/0EXF+lLsg+gaEW13NG9oJHoOwHoIirRpNJO0MMvO2DthRMsTB9P0NKvUrFyfiWQCdstbMfKIHlaQBHpHAp5ZtW2xZvgAkyj4AHYANKk88muurU1S6Z5Nn4ZfW84yjobF1BhzETDiRETjnHvivD614SbeEYNuQkyAD5Sc4/tFdrgvKIuJIIJ3KYiJ/iyvuAK5aK5bTB9z5vK2QIg5HaZrpX6GDynjr9/f8Hu71pdsqp3enH6+nsIqLudVuXDI8ggDaOPzFSmtRSs7AxJgYJkmIG4ZPMfN2+kxFxk3kLkD3kT3jvEzFWRjfOfW45R+dQ/VNYBLkwqyFMYwPO+QQYGAMTJp/r70DauGaeOVXu+MjAMH1iqh1m78RxZUeUbSwHJE/u7UgAksTuM5k+1Um/B0aStQi7JC9B0h1N03bg8sKzL2Fuf3dr/3ESfZTWodNslV3H52jEdzxxwID9h/F9RC+G+lbALZEkHc5He4YmPVVED08vvVhNyBuI4gKJ784nk7tpmBjafUBFYLRy25v37/kYda1UAW1g9z+ZJGckmCJPqJETAzvr+iuXLly4hIwuGUQTAAgzJEAmfatM0xCKfjWzuZhkiQZM8+hGO8cjvWS2L2suXzohcuLbN26FndtABLCG94AmapbFSWGb6Wc65uyMmv0XBH2rd0vsK5kcHGfc8VY+gdMuveS4c+UMBywngH0MZ+npXnqemt6NbS60O7OSSy4MCJMHBwePUniu3TOsW71wWbAYFsh8cCN3uCJ7+ncwDjGtRlk9DUa67U1bJy4+vBbShBgjOP7141OmV7brcQuu0+UEDJwsknyiSM5+hr2uxVAVYiZzj1wP+a76Z9oLMfKPMQO5/hEf3rrfR4FaTt45Kva8OCyALd26jEeYAwonsEOPUyZkEYrt0jQfBY77gZWMgbEQBgCxJKgZgETiAzetSFxixJPJMn6/nTYW/iPn5VBn3UfNH+ZoWf5XHeDjsXhHrPiOGVzxRdX4ys4Y+VWDIs7SpbaGIO4QZ+kj3q3+DeiMFS2J3XG+IS04DAE899o79ya8XNJ83Zz842iQDO3LqTxuggj64qzdA63ptMRbvMyvESZKT3XBMERHHY1KXxZZzwy0ov9y7W0CgACAMD6V6im+k19q6JtXFf6EH9KcGtkdBBdX6Lob5+BdtruuCfLKEgHklYnPrVS6h+FNsGdLqHQ5IVwCD7Blggfkat9/W6e9NrVKEaTC3MH2ZWOM+xqB6p0/TOwVdY/7l1JtM26BMQCYYAzHJGR7VSST8EpDbwb064rNavNv+FdPclfIBtC+0mfyq/KarvQ9Iybj/iZn/1EmKsNsGlawiZPk6iiiitCoNVOXroGouDUE2yylFxDJ7gHn1n2FXE1CdY6St/51DD3rOba5Q27n2Ufxb1VNLYPwbxu77g3hwwUABisTwZiT3xUJ03xeqnysyEhZKnEHjjP6VYeseD9wKozKP8ACZK/8VS+peDL1uSLc+9s5+wj+hrSj8SVUdjjwct+gnZLfnn9Bj4n6iurmz8RwqsZZYO5u88SM8zVZt9FYAor7lad+x9rOohkHw3gGGE/Mf0qWvdLdSdgJaZKn5z6kYA7e1M7jFfnVl7ZBH6mue3Uudjl9Tp09ShWkR76ZlbzqFfF25tmyyqCVa2ikBCTIYbVP6EU903VtTahTdIba7Ml5GXaAu5Bu5YuuRgcj1mm+psFySJwq8ZHJB/T0qTd1cEOGBOzcVYjdsELuRpVoE8juao5Jrk3WUO9J4uIE3bTDyhyUIYBSYBMfLmBBjkVP9M8RWbuUfiJnBEmBP51RtV0osGNp0LMSx/7bGSDs2z8PbIkRGfaIZam/wDB22LZnawa4R/Hc9AR/Co8ojvJrCWlqn0sGsdVZHt5Nx6f1RlyjkfQ/wDk1MaX/wBUGEhWhBIUCQXXmOYgVj+j6wy7Y3BmIICwwidsAAggkg8zGD3q4dK8R3NOzpcUBvPbM/wMvmBO6CTgHAP+9Y1RnXJc8FrrKrYPK59+Sw63QvbYqjqSJB2tn3HYn6CoqzpCrZEfxcdj/fFHTtZc2i4TkyRwSFPE+5kn8zXfT39kkD5jJnM/ee0D6CvVUvqfPPRKb3x+xU/xB0KN8J95RwHEQSCJUgAjvz966+C+kfLeYzmEJB810jL+sKDA9yT2q3i9Zuko6gkAEjHBkAlTOMGnmk0qjKqFUAhFAwogmSBgSeTgZPeKjbzkunP/AG30dtNpwiBc5+sN5STHG6Qffj1XHO7eO/aqhlQGd3GBExgA8Djkmu9+7sBYHJlRn3HJ7xtIOfXHpH3dOTsG6STJy0cQJHsJ9f73LTfO1HS9qFAU7oggTO4TGfKcgfSoHR9ERrvxVW3JYk/DJRjiSSpxyeO35U46nqREiNq4Uevvj1PpRodOyoAQZJljAiTkDkxjtPr6ADPtmllahDLIzxv0n462bXbex84ZdvlyxYYGF4POKe+GumGzpUQ2hgPDTu/iJLbl5Ht/SpfSMzXbVg7v324cErgGZMHbjcc+lTg8O3AI2oPUKTxztGBPb7VKXOSijNx46K7ctDaJOe/M9oxHpOZ9Kr/iHxCunZbGx2HzMVjJgRiZIEkdhI79r1rNM1oea2SJzIntE7hge30qudU6VpNV/wBa2QQDn39JnA/4/OZJ4Kxl6cueyC0fXbN+EtNNw8KQQfc5jAEkmYABqW+CFt4VjMFgolyB8qkkiWiSeMntwIz/AOzrSP8AFS4WW2wIBIJmcRIkRU863QfK63FI8jWthCkwckgqfkn6faqJM2ndGcWmml/f+DrpnsqqOxYcgKC07Y/iRnOAYMEGDweZrGtYXb7ICdiIWUGOQwAmBHcn61NapywCsu11wx/piPLHp9PSqh165qDdZrIZFONsBlO3G6BBA8sd+DUWrETmqucpuP8AT+3vBZtZpX06lrDMLQCsd2SHJg+hAjvTRfG+t03/AHt6zGRv+3J7jiq/c65qBYV7zTbL7Nqmd20TLfxKJ7ECfeuY65buNvtMBcbB+ITgQeCkMDJzj71zpyR6DceMPBfdB+KFi9+61lpH7eXH/wDFz+9GuOlu6uxY0aMgcDUXMn5bTeQQSdqluw7oKrHhY6guf/x9rVJiWDI2302i6VIq99A06i6934S22YKkAKAoQTtXaSANzNPvWkZOXDN4xwsls0YgCKkbZpnplp7bFdMVgozpRSUtWIEryRXqiowDhdsg1HX+nipiK8lapKtS7Lxk0VTX9Htv86BvqKr3UPCCPlHZDEcyPoQe2a0W7pwaZ3ND6VyT0/OUbKxNYZjnUfA9xZItq3vbOxv9Pyk/kar2s6RcQmWIPpcUqf8AUJB+wrfn0ntTDVdOVhDKGHuJrNxnEnEX0YFdsXEEshj/ABDzL91kColNIC5fmSQkdyTz/wCd/pW66zwdYc7kBtt6qf8AbioDX+EdQoYI/wARTEj5SY+s598HJ9amNmOzK2ubj8PZQX6fdsNvYFQiFkIkHcyH4bZBwGz7x9a038PdJbuaK2+osrcuG7cuszElt5Ihpn/CE9eKhb8LbazqbLgEADdlQVnbyCDBP2Jqf6Z4itJaS0xH7tAu5RhjOfKMzJnj1qZz+H4WRRzLbNEnqfD9tmDWrz24DyrAOGJHl838IBjsZE+s1H3ekaq2JKLdAtl2Noz5gT5FQ+ZjEEGB3GKl9Pr7byEcEiAYIxIkT6YpytzuKotRJdnU9PFr4SneH+nX1Z799CrXNpg/wpAKr7EBgI5ndNWs6hSoAQzEHI9BkYicA8H+75bXx4V24KjMHmfX3iobquoW1auXUYMES4wJO0HaD37TH6iu+qalHJ42pqsrsyjtcuo7LcZk2iZBPynkyeO4x71BdV6hKusKA3kAEYXg54yeJ+nvVZt9bF+357j2EutuVh8wCjb54zBMnBnArxrtbYWFbU3NQGBUptQLBEEk7AccgA8gV6dWj31bm8N9HHLUKuxrGeeR14b6OGvzbYi3b5Un92YME+0EET3hhPIq3NomR9hbnJGcfUHv3/Oo7Q9NsWrIW1ceVYSZyCFUrlYJ2rsiZ4Hpj3Z0Vy7b8tzaUY3N5PmLDczSMgg7iYjtivO2ut4aOyUY38r2i9+HdJzdI/lX6Dk/pH5H1qP8VbtZdTQW3ZRh7rKSCO6rI9huP/s54MBo/FetsBVb4eoUKskj4Tz3A2yse5Emn+j8W6Q/FIR9NqLisd7qzpuiA25SQBO2cDtVXNdHYlgj/Fmu1Gov/A0t1ksWItuQ5Uvc/jmAd4UQsEjJavbKDXPR2FFpPhtuUrIbu05LnvJJn8672r/wVZxbNx4IUDMMRG6O8VouDy7JO6e18HDqFrdZFsXGRm4bAVc4aSIxkntUfetalLaLaC7Vhid21yIJFwbIP+ER9fpSaHVszrY3MpuGNp4MCSO6kx9pqRv6lVug7ZCysiZPYNmYI7flVPmOif5CQ3GwxcyQzN5SfNA4LH1PMRXodS0dpo2m4SNzsQgLMTtW2geDgehgAU81esW4ysEBgzBxIx5ck4wTzyxqS6h4dOsshwgluxMGAcETMGMc8fpEo5WClbalJ1tP7Ga623Y3sDZE3bpO3MIHysXEJPAJ2x37iKier9HsbDcs7mIEwGR1AJjLiCI9xmrR1LwhesEkF05GRjOMMMVHdSs6m+ypfCciXVFDNGcsBP2iueVbRVT3PbKOH4/9DwR027hbbMs5Oe3oa1XpmhZYkZph4Q6SLaboyf6Va7KVatHqYUYpHqxbinS15QV7rqRmLRSUVICiiigCiiigCKQrS0VGAc2t1xfTg06oiocUyUyP/ZKG0oPIp/FJtqnpItvZEajpSsIj8jxVf1vhazkhNpPdcfccHmrsVpvdszWM6Ivo0ja/Jluv8IXVO6zcBzuCkRBBkEciRTP9r1umP71WKhiT/EDPbdmB3AERWpXdPTd9KDyK5XW0aLHa4KDpfF5ZGQiGZGEiee0DOSPeves0hfRtYDjdtliMgLlnWfoSJ9qs2v8AC1m7k2xPqMH7ioO/4XvWs2L7D2fI+k1rVZsWGjnuqnNpp5wZz1N0uqvwV2BAq7TxHCiR6VGppjl7mFTJHr7T27ferF1HwnetSTaP+ZD/AG4/01FnSuNyzMkGCIM4gT347xXtw/E65Lng8izRTgWXwvqWaywbk3Gdj/MwXyj6ADHrNS3x9X8ukgEeZmdCyAblAXBHmJiB7etVaz1z9iuNYZNwttIKwCQQGBg4Y59as2l8XaW+MlVudi023DdjuPMfXsK8+Vm9t55PSphtgkP9PrWknU6dVcHcrKZ3A+ZXyOfbI+oppqdWdTqlW75g6u1wDAIC7VmOBJn8qa63qCoGdyxhS5aCQfbdwTUf4GvPqLl3WMpAIVByQo5IwM8L9aj9CbGlx9TQ00/7sDCgRA4gBZ9PlHy884inXTtHZctbZwt0CNhA3CQCG2mCaa6FficwMT5uMYExOKrHWfDurttKW11VpEd97E/EBBJ+Gr2vOe23cveOBVrJ7eFyc9VcZfE1jBcdR4bfLErcYCFPynJljHAnGPaq91HRbGKSCZiAZgj19DUDZ8S6qyuxG1NttnxAjAXwEmJBBDJwfmH+1S2lcsouw4Fw7/OsNkAEk9yxBf23kdqiuxS4RXV1R2biX6N034hXiCffjvHrwftV7RQogYAEVm2s8RL097bom/4m5TuCrtUbeXETyOR3NWDQeO9NcgXCbTMJEwyxkTKn2NT6iTwzTTVxUfg5LFqCeIaPVdp+6nn7GoS90u1c3PcsBSsw6gqTMQNnBJkD6zT1b/xFLWCpJzNtwQT/ADKYGfzr1q3YlELZBLtGMCQAfzP6UfJ0pHXT2AoAHanSLXG2TTlaKOCGz0BS0AUVoQFFFFALRRSUAtFFJQC0UUlAFLSUtAFFJS0AkUhFeqSgPDJXM2RTikqrimTk4CzXm5YB7U5ikIqHFE7iHvaD0qJ6h4etXfntqfeM/eraVrwbQrGWnTNFazL9d4EtGSp/JxuH5cEfeql1nwPdQzbQxz5TuH2bP2rdL2kBppd6fWDplF8Ft0WsHzva6ZdW7bW4fIHBZSSoMHup4/WtY6LcW2u1NsSWxETEDjkxH1iasGs6ElwQ6K31AqvavwYqndZZ7R/lMj7GrwscPmRhbp3P5ZE1plW2p3EhmIgH/D6/cj7V7W6RkVR+pdG1oYPuFwoIVhhguZUdwDOYOcUxs9d1OnIW4GwCIfuexJPm/U1hdLfLcjoofowUJI0i5p11X7u9BkbZIBMTJWTyDtGKhNTaBLFG8iEAA957gdu33qM0Piw3AbYWHZCJnAbghZgzBMYpy74RIUbQJOCSfrzHtXVpm8cnB+I7Hyis+ONSQ1lTIUBiY+o5EwcqOf0qA15AJ+AAEgZIZSTiT5SY+kR9K1jq2j0Vm1abWI1w3ASoAwIicxg+YVDeKPCthrKX7LMqXFkT83AwRxnGRBxkmlkN0soURnXB7uvBTPCurugyrOsEiZ549O365rWuh3WbzNMkCffH95qq+FeiIWEL5FEf5vc+55rQtJolWIEVWrs68NR5HtjNOQK520iuorqMhaSlpKsBaKSloBKWikoBaSlpKAWkpaSgClopKAKWiigCkopaAKKKQUAUtJS0AlEUUtAeSKTbXqiowDwUrw9oGu1FQ4k5IrVaMHtUZqemK4hlBHuJqyslcm081zzoTNY2NGf67wbZY7kBtnsUJH6VGXejauz8jrcA7MIb7961EaevFzQqeRVFTOPysiXpz+ZFA0niO9aQW9RpgyDjcu8D3Arpq+pNriqgjbxCiAB3x9hVuv8ARgeK89P6Gls7goB9qvF2dNGbriun9hOk9MFpAAPepW2te1SvYFaxjglyBRXqiitEVFpKWkqQFFLRQBSUUUAtFFFAFFFFAFFFFAFFFFAJS0UUAUgoooBaKKKAKKKKAKKKKAKSiigCloooBKWiigEiiKWigCiiigCiiigCkoooBaKKKA//2Q=="/>
          <p:cNvSpPr>
            <a:spLocks noChangeAspect="1" noChangeArrowheads="1"/>
          </p:cNvSpPr>
          <p:nvPr/>
        </p:nvSpPr>
        <p:spPr bwMode="auto">
          <a:xfrm>
            <a:off x="155575" y="-1766888"/>
            <a:ext cx="5715000" cy="369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9971" y="2463965"/>
            <a:ext cx="3630338" cy="272275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15761" y="2195005"/>
            <a:ext cx="2998903" cy="224917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45369" y="1196211"/>
            <a:ext cx="2558644" cy="191898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98448" y="4443709"/>
            <a:ext cx="2449588" cy="1837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62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Futuras Funcionalidades</a:t>
            </a:r>
          </a:p>
        </p:txBody>
      </p:sp>
      <p:pic>
        <p:nvPicPr>
          <p:cNvPr id="1026" name="Picture 2" descr="http://static.batanga.com/sites/default/files/styles/full/public/curiosidades.batanga.com/files/como-se-forma-la-lluvia-2.jpg?itok=IqQFynB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06894">
            <a:off x="5943981" y="3159256"/>
            <a:ext cx="3627860" cy="2216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rec-eph.gfrcdn.net/images/tnph3/615/304/1/1/615/304/2014/12/04/crop_nublad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707" y="1422736"/>
            <a:ext cx="3689700" cy="182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dibujoreloj.files.wordpress.com/2014/12/reloj-imprimi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14" y="1801878"/>
            <a:ext cx="2383522" cy="2383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vignette1.wikia.nocookie.net/creepypasta/images/f/fb/Calor.jpg/revision/latest?cb=20140115181406&amp;path-prefix=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334" y="4438866"/>
            <a:ext cx="3236403" cy="2065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mediacionandalucia.es/wp-content/uploads/2015/07/im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213" y="2836783"/>
            <a:ext cx="2049390" cy="204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666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Otras aplicaciones</a:t>
            </a:r>
          </a:p>
        </p:txBody>
      </p:sp>
      <p:pic>
        <p:nvPicPr>
          <p:cNvPr id="1026" name="Picture 2" descr="http://www.solar-trackers.com/es/img/home-pane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16" y="1544507"/>
            <a:ext cx="4514850" cy="326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439868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</TotalTime>
  <Words>24</Words>
  <Application>Microsoft Office PowerPoint</Application>
  <PresentationFormat>Panorámica</PresentationFormat>
  <Paragraphs>7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Faceta</vt:lpstr>
      <vt:lpstr>Luz Natural Forzada</vt:lpstr>
      <vt:lpstr>¿Qué es?  ¿Para que es?  ¿Cómo funciona?  </vt:lpstr>
      <vt:lpstr>¿Qué se tenia?</vt:lpstr>
      <vt:lpstr>¿Qué se tiene?</vt:lpstr>
      <vt:lpstr>Futuras Funcionalidades</vt:lpstr>
      <vt:lpstr>Otras aplicaciones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Captador de Luz Solar</dc:title>
  <dc:creator>CARLOS</dc:creator>
  <cp:lastModifiedBy>CARLOS</cp:lastModifiedBy>
  <cp:revision>10</cp:revision>
  <dcterms:created xsi:type="dcterms:W3CDTF">2016-03-31T05:04:49Z</dcterms:created>
  <dcterms:modified xsi:type="dcterms:W3CDTF">2016-05-16T06:33:20Z</dcterms:modified>
</cp:coreProperties>
</file>